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7.svg" ContentType="image/svg+xml"/>
  <Override PartName="/ppt/media/image19.svg" ContentType="image/svg+xml"/>
  <Override PartName="/ppt/media/image21.svg" ContentType="image/svg+xml"/>
  <Override PartName="/ppt/media/image23.svg" ContentType="image/svg+xml"/>
  <Override PartName="/ppt/media/image63.svg" ContentType="image/svg+xml"/>
  <Override PartName="/ppt/media/image65.svg" ContentType="image/svg+xml"/>
  <Override PartName="/ppt/media/image6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79" r:id="rId4"/>
    <p:sldMasterId id="2147483698" r:id="rId5"/>
    <p:sldMasterId id="2147483717" r:id="rId6"/>
    <p:sldMasterId id="2147483736" r:id="rId7"/>
    <p:sldMasterId id="2147483755" r:id="rId8"/>
    <p:sldMasterId id="2147483774" r:id="rId9"/>
  </p:sldMasterIdLst>
  <p:notesMasterIdLst>
    <p:notesMasterId r:id="rId12"/>
  </p:notesMasterIdLst>
  <p:handoutMasterIdLst>
    <p:handoutMasterId r:id="rId40"/>
  </p:handoutMasterIdLst>
  <p:sldIdLst>
    <p:sldId id="283" r:id="rId10"/>
    <p:sldId id="284" r:id="rId11"/>
    <p:sldId id="285" r:id="rId13"/>
    <p:sldId id="286" r:id="rId14"/>
    <p:sldId id="287" r:id="rId15"/>
    <p:sldId id="322" r:id="rId16"/>
    <p:sldId id="323" r:id="rId17"/>
    <p:sldId id="325" r:id="rId18"/>
    <p:sldId id="326" r:id="rId19"/>
    <p:sldId id="327" r:id="rId20"/>
    <p:sldId id="328" r:id="rId21"/>
    <p:sldId id="329" r:id="rId22"/>
    <p:sldId id="290" r:id="rId23"/>
    <p:sldId id="330" r:id="rId24"/>
    <p:sldId id="331" r:id="rId25"/>
    <p:sldId id="332" r:id="rId26"/>
    <p:sldId id="334" r:id="rId27"/>
    <p:sldId id="335" r:id="rId28"/>
    <p:sldId id="293" r:id="rId29"/>
    <p:sldId id="336" r:id="rId30"/>
    <p:sldId id="337" r:id="rId31"/>
    <p:sldId id="338" r:id="rId32"/>
    <p:sldId id="339" r:id="rId33"/>
    <p:sldId id="296" r:id="rId34"/>
    <p:sldId id="340" r:id="rId35"/>
    <p:sldId id="341" r:id="rId36"/>
    <p:sldId id="342" r:id="rId37"/>
    <p:sldId id="343" r:id="rId38"/>
    <p:sldId id="299" r:id="rId39"/>
  </p:sldIdLst>
  <p:sldSz cx="12192000" cy="6858000"/>
  <p:notesSz cx="6858000" cy="9144000"/>
  <p:embeddedFontLst>
    <p:embeddedFont>
      <p:font typeface="汉仪君黑-35W" panose="00020600040101010101" charset="-122"/>
      <p:bold r:id="rId45"/>
    </p:embeddedFont>
    <p:embeddedFont>
      <p:font typeface="汉仪趣黑简" panose="00020600040101010101" charset="-122"/>
      <p:regular r:id="rId46"/>
    </p:embeddedFont>
    <p:embeddedFont>
      <p:font typeface="汉仪字研欢乐宋简" panose="00020600040101010101" charset="-122"/>
      <p:regular r:id="rId47"/>
    </p:embeddedFont>
    <p:embeddedFont>
      <p:font typeface="华文楷体" panose="02010600040101010101" charset="-122"/>
      <p:regular r:id="rId48"/>
    </p:embeddedFont>
    <p:embeddedFont>
      <p:font typeface="微软雅黑" panose="020B0503020204020204" charset="-122"/>
      <p:regular r:id="rId49"/>
    </p:embeddedFont>
    <p:embeddedFont>
      <p:font typeface="Calibri" panose="020F0502020204030204" charset="0"/>
      <p:regular r:id="rId50"/>
      <p:bold r:id="rId51"/>
      <p:italic r:id="rId52"/>
      <p:boldItalic r:id="rId53"/>
    </p:embeddedFont>
    <p:embeddedFont>
      <p:font typeface="Calibri Light" panose="020F0302020204030204" charset="0"/>
      <p:regular r:id="rId54"/>
      <p:italic r:id="rId55"/>
    </p:embeddedFont>
  </p:embeddedFontLst>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静" initials="静" lastIdx="3" clrIdx="0"/>
  <p:cmAuthor id="2" name="chenjing" initials="c" lastIdx="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89DB0"/>
    <a:srgbClr val="DEAF91"/>
    <a:srgbClr val="76A6A6"/>
    <a:srgbClr val="E9C58F"/>
    <a:srgbClr val="76A5A5"/>
    <a:srgbClr val="E7C38E"/>
    <a:srgbClr val="879DAF"/>
    <a:srgbClr val="404040"/>
    <a:srgbClr val="FDF9F5"/>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6" Type="http://schemas.openxmlformats.org/officeDocument/2006/relationships/tags" Target="tags/tag1290.xml"/><Relationship Id="rId55" Type="http://schemas.openxmlformats.org/officeDocument/2006/relationships/font" Target="fonts/font11.fntdata"/><Relationship Id="rId54" Type="http://schemas.openxmlformats.org/officeDocument/2006/relationships/font" Target="fonts/font10.fntdata"/><Relationship Id="rId53" Type="http://schemas.openxmlformats.org/officeDocument/2006/relationships/font" Target="fonts/font9.fntdata"/><Relationship Id="rId52" Type="http://schemas.openxmlformats.org/officeDocument/2006/relationships/font" Target="fonts/font8.fntdata"/><Relationship Id="rId51" Type="http://schemas.openxmlformats.org/officeDocument/2006/relationships/font" Target="fonts/font7.fntdata"/><Relationship Id="rId50" Type="http://schemas.openxmlformats.org/officeDocument/2006/relationships/font" Target="fonts/font6.fntdata"/><Relationship Id="rId5" Type="http://schemas.openxmlformats.org/officeDocument/2006/relationships/slideMaster" Target="slideMasters/slideMaster4.xml"/><Relationship Id="rId49" Type="http://schemas.openxmlformats.org/officeDocument/2006/relationships/font" Target="fonts/font5.fntdata"/><Relationship Id="rId48" Type="http://schemas.openxmlformats.org/officeDocument/2006/relationships/font" Target="fonts/font4.fntdata"/><Relationship Id="rId47" Type="http://schemas.openxmlformats.org/officeDocument/2006/relationships/font" Target="fonts/font3.fntdata"/><Relationship Id="rId46" Type="http://schemas.openxmlformats.org/officeDocument/2006/relationships/font" Target="fonts/font2.fntdata"/><Relationship Id="rId45" Type="http://schemas.openxmlformats.org/officeDocument/2006/relationships/font" Target="fonts/font1.fntdata"/><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notesMaster" Target="notesMasters/notesMaster1.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image" Target="../media/image2.jpeg"/><Relationship Id="rId2" Type="http://schemas.openxmlformats.org/officeDocument/2006/relationships/tags" Target="../tags/tag643.xml"/><Relationship Id="rId12" Type="http://schemas.openxmlformats.org/officeDocument/2006/relationships/tags" Target="../tags/tag652.xml"/><Relationship Id="rId11" Type="http://schemas.openxmlformats.org/officeDocument/2006/relationships/tags" Target="../tags/tag651.xml"/><Relationship Id="rId10" Type="http://schemas.openxmlformats.org/officeDocument/2006/relationships/tags" Target="../tags/tag650.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659.xml"/><Relationship Id="rId8" Type="http://schemas.openxmlformats.org/officeDocument/2006/relationships/tags" Target="../tags/tag658.xml"/><Relationship Id="rId7" Type="http://schemas.openxmlformats.org/officeDocument/2006/relationships/tags" Target="../tags/tag657.xml"/><Relationship Id="rId6" Type="http://schemas.openxmlformats.org/officeDocument/2006/relationships/tags" Target="../tags/tag656.xml"/><Relationship Id="rId5" Type="http://schemas.openxmlformats.org/officeDocument/2006/relationships/tags" Target="../tags/tag655.xml"/><Relationship Id="rId4" Type="http://schemas.openxmlformats.org/officeDocument/2006/relationships/tags" Target="../tags/tag654.xml"/><Relationship Id="rId3" Type="http://schemas.openxmlformats.org/officeDocument/2006/relationships/image" Target="../media/image2.jpeg"/><Relationship Id="rId2" Type="http://schemas.openxmlformats.org/officeDocument/2006/relationships/tags" Target="../tags/tag653.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tags" Target="../tags/tag671.xml"/><Relationship Id="rId7" Type="http://schemas.openxmlformats.org/officeDocument/2006/relationships/tags" Target="../tags/tag670.xml"/><Relationship Id="rId6" Type="http://schemas.openxmlformats.org/officeDocument/2006/relationships/tags" Target="../tags/tag669.xml"/><Relationship Id="rId5" Type="http://schemas.openxmlformats.org/officeDocument/2006/relationships/tags" Target="../tags/tag668.xml"/><Relationship Id="rId4" Type="http://schemas.openxmlformats.org/officeDocument/2006/relationships/tags" Target="../tags/tag667.xml"/><Relationship Id="rId3" Type="http://schemas.openxmlformats.org/officeDocument/2006/relationships/image" Target="../media/image1.png"/><Relationship Id="rId2" Type="http://schemas.openxmlformats.org/officeDocument/2006/relationships/tags" Target="../tags/tag666.xml"/><Relationship Id="rId12" Type="http://schemas.openxmlformats.org/officeDocument/2006/relationships/tags" Target="../tags/tag675.xml"/><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8" Type="http://schemas.openxmlformats.org/officeDocument/2006/relationships/tags" Target="../tags/tag681.xml"/><Relationship Id="rId7" Type="http://schemas.openxmlformats.org/officeDocument/2006/relationships/tags" Target="../tags/tag680.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 Id="rId3" Type="http://schemas.openxmlformats.org/officeDocument/2006/relationships/image" Target="../media/image2.jpeg"/><Relationship Id="rId2" Type="http://schemas.openxmlformats.org/officeDocument/2006/relationships/tags" Target="../tags/tag676.xml"/><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tags" Target="../tags/tag685.xml"/><Relationship Id="rId7" Type="http://schemas.openxmlformats.org/officeDocument/2006/relationships/image" Target="../media/image5.png"/><Relationship Id="rId6" Type="http://schemas.openxmlformats.org/officeDocument/2006/relationships/tags" Target="../tags/tag684.xml"/><Relationship Id="rId5" Type="http://schemas.openxmlformats.org/officeDocument/2006/relationships/image" Target="../media/image4.png"/><Relationship Id="rId4" Type="http://schemas.openxmlformats.org/officeDocument/2006/relationships/tags" Target="../tags/tag683.xml"/><Relationship Id="rId3" Type="http://schemas.openxmlformats.org/officeDocument/2006/relationships/image" Target="../media/image3.png"/><Relationship Id="rId2" Type="http://schemas.openxmlformats.org/officeDocument/2006/relationships/tags" Target="../tags/tag682.xml"/><Relationship Id="rId12" Type="http://schemas.openxmlformats.org/officeDocument/2006/relationships/tags" Target="../tags/tag689.xml"/><Relationship Id="rId11" Type="http://schemas.openxmlformats.org/officeDocument/2006/relationships/tags" Target="../tags/tag688.xml"/><Relationship Id="rId10" Type="http://schemas.openxmlformats.org/officeDocument/2006/relationships/tags" Target="../tags/tag687.xml"/><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696.xml"/><Relationship Id="rId8" Type="http://schemas.openxmlformats.org/officeDocument/2006/relationships/tags" Target="../tags/tag695.xml"/><Relationship Id="rId7" Type="http://schemas.openxmlformats.org/officeDocument/2006/relationships/tags" Target="../tags/tag694.xml"/><Relationship Id="rId6" Type="http://schemas.openxmlformats.org/officeDocument/2006/relationships/tags" Target="../tags/tag693.xml"/><Relationship Id="rId5" Type="http://schemas.openxmlformats.org/officeDocument/2006/relationships/tags" Target="../tags/tag692.xml"/><Relationship Id="rId4" Type="http://schemas.openxmlformats.org/officeDocument/2006/relationships/tags" Target="../tags/tag691.xml"/><Relationship Id="rId3" Type="http://schemas.openxmlformats.org/officeDocument/2006/relationships/image" Target="../media/image2.jpeg"/><Relationship Id="rId2" Type="http://schemas.openxmlformats.org/officeDocument/2006/relationships/tags" Target="../tags/tag690.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703.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image" Target="../media/image2.jpeg"/><Relationship Id="rId2" Type="http://schemas.openxmlformats.org/officeDocument/2006/relationships/tags" Target="../tags/tag697.xml"/><Relationship Id="rId11" Type="http://schemas.openxmlformats.org/officeDocument/2006/relationships/tags" Target="../tags/tag705.xml"/><Relationship Id="rId10" Type="http://schemas.openxmlformats.org/officeDocument/2006/relationships/tags" Target="../tags/tag704.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7" Type="http://schemas.openxmlformats.org/officeDocument/2006/relationships/tags" Target="../tags/tag710.xml"/><Relationship Id="rId6" Type="http://schemas.openxmlformats.org/officeDocument/2006/relationships/tags" Target="../tags/tag709.xml"/><Relationship Id="rId5" Type="http://schemas.openxmlformats.org/officeDocument/2006/relationships/tags" Target="../tags/tag708.xml"/><Relationship Id="rId4" Type="http://schemas.openxmlformats.org/officeDocument/2006/relationships/tags" Target="../tags/tag707.xml"/><Relationship Id="rId3" Type="http://schemas.openxmlformats.org/officeDocument/2006/relationships/image" Target="../media/image6.png"/><Relationship Id="rId2" Type="http://schemas.openxmlformats.org/officeDocument/2006/relationships/tags" Target="../tags/tag706.xml"/><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4" Type="http://schemas.openxmlformats.org/officeDocument/2006/relationships/tags" Target="../tags/tag713.xml"/><Relationship Id="rId3" Type="http://schemas.openxmlformats.org/officeDocument/2006/relationships/tags" Target="../tags/tag712.xml"/><Relationship Id="rId2" Type="http://schemas.openxmlformats.org/officeDocument/2006/relationships/tags" Target="../tags/tag711.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720.xml"/><Relationship Id="rId8" Type="http://schemas.openxmlformats.org/officeDocument/2006/relationships/tags" Target="../tags/tag719.xml"/><Relationship Id="rId7" Type="http://schemas.openxmlformats.org/officeDocument/2006/relationships/tags" Target="../tags/tag718.xml"/><Relationship Id="rId6" Type="http://schemas.openxmlformats.org/officeDocument/2006/relationships/tags" Target="../tags/tag717.xml"/><Relationship Id="rId5" Type="http://schemas.openxmlformats.org/officeDocument/2006/relationships/tags" Target="../tags/tag716.xml"/><Relationship Id="rId4" Type="http://schemas.openxmlformats.org/officeDocument/2006/relationships/tags" Target="../tags/tag715.xml"/><Relationship Id="rId3" Type="http://schemas.openxmlformats.org/officeDocument/2006/relationships/image" Target="../media/image2.jpeg"/><Relationship Id="rId2" Type="http://schemas.openxmlformats.org/officeDocument/2006/relationships/tags" Target="../tags/tag714.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8" Type="http://schemas.openxmlformats.org/officeDocument/2006/relationships/tags" Target="../tags/tag726.xml"/><Relationship Id="rId7" Type="http://schemas.openxmlformats.org/officeDocument/2006/relationships/tags" Target="../tags/tag725.xml"/><Relationship Id="rId6" Type="http://schemas.openxmlformats.org/officeDocument/2006/relationships/tags" Target="../tags/tag724.xml"/><Relationship Id="rId5" Type="http://schemas.openxmlformats.org/officeDocument/2006/relationships/tags" Target="../tags/tag723.xml"/><Relationship Id="rId4" Type="http://schemas.openxmlformats.org/officeDocument/2006/relationships/tags" Target="../tags/tag722.xml"/><Relationship Id="rId3" Type="http://schemas.openxmlformats.org/officeDocument/2006/relationships/image" Target="../media/image2.jpeg"/><Relationship Id="rId2" Type="http://schemas.openxmlformats.org/officeDocument/2006/relationships/tags" Target="../tags/tag721.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7" Type="http://schemas.openxmlformats.org/officeDocument/2006/relationships/tags" Target="../tags/tag731.xml"/><Relationship Id="rId6" Type="http://schemas.openxmlformats.org/officeDocument/2006/relationships/tags" Target="../tags/tag730.xml"/><Relationship Id="rId5" Type="http://schemas.openxmlformats.org/officeDocument/2006/relationships/tags" Target="../tags/tag729.xml"/><Relationship Id="rId4" Type="http://schemas.openxmlformats.org/officeDocument/2006/relationships/tags" Target="../tags/tag728.xml"/><Relationship Id="rId3" Type="http://schemas.openxmlformats.org/officeDocument/2006/relationships/image" Target="../media/image2.jpeg"/><Relationship Id="rId2" Type="http://schemas.openxmlformats.org/officeDocument/2006/relationships/tags" Target="../tags/tag727.xml"/><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 Id="rId3" Type="http://schemas.openxmlformats.org/officeDocument/2006/relationships/image" Target="../media/image1.png"/><Relationship Id="rId2" Type="http://schemas.openxmlformats.org/officeDocument/2006/relationships/tags" Target="../tags/tag732.xml"/><Relationship Id="rId10" Type="http://schemas.openxmlformats.org/officeDocument/2006/relationships/tags" Target="../tags/tag739.xml"/><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7" Type="http://schemas.openxmlformats.org/officeDocument/2006/relationships/tags" Target="../tags/tag744.xml"/><Relationship Id="rId6" Type="http://schemas.openxmlformats.org/officeDocument/2006/relationships/tags" Target="../tags/tag743.xml"/><Relationship Id="rId5" Type="http://schemas.openxmlformats.org/officeDocument/2006/relationships/tags" Target="../tags/tag742.xml"/><Relationship Id="rId4" Type="http://schemas.openxmlformats.org/officeDocument/2006/relationships/tags" Target="../tags/tag741.xml"/><Relationship Id="rId3" Type="http://schemas.openxmlformats.org/officeDocument/2006/relationships/image" Target="../media/image2.jpeg"/><Relationship Id="rId2" Type="http://schemas.openxmlformats.org/officeDocument/2006/relationships/tags" Target="../tags/tag740.xml"/><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9" Type="http://schemas.openxmlformats.org/officeDocument/2006/relationships/tags" Target="../tags/tag751.xml"/><Relationship Id="rId8" Type="http://schemas.openxmlformats.org/officeDocument/2006/relationships/tags" Target="../tags/tag750.xml"/><Relationship Id="rId7" Type="http://schemas.openxmlformats.org/officeDocument/2006/relationships/tags" Target="../tags/tag749.xml"/><Relationship Id="rId6" Type="http://schemas.openxmlformats.org/officeDocument/2006/relationships/tags" Target="../tags/tag748.xml"/><Relationship Id="rId5" Type="http://schemas.openxmlformats.org/officeDocument/2006/relationships/tags" Target="../tags/tag747.xml"/><Relationship Id="rId4" Type="http://schemas.openxmlformats.org/officeDocument/2006/relationships/tags" Target="../tags/tag746.xml"/><Relationship Id="rId3" Type="http://schemas.openxmlformats.org/officeDocument/2006/relationships/image" Target="../media/image2.jpeg"/><Relationship Id="rId2" Type="http://schemas.openxmlformats.org/officeDocument/2006/relationships/tags" Target="../tags/tag745.xml"/><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9" Type="http://schemas.openxmlformats.org/officeDocument/2006/relationships/tags" Target="../tags/tag758.xml"/><Relationship Id="rId8" Type="http://schemas.openxmlformats.org/officeDocument/2006/relationships/tags" Target="../tags/tag757.xml"/><Relationship Id="rId7" Type="http://schemas.openxmlformats.org/officeDocument/2006/relationships/tags" Target="../tags/tag756.xml"/><Relationship Id="rId6" Type="http://schemas.openxmlformats.org/officeDocument/2006/relationships/tags" Target="../tags/tag755.xml"/><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2.jpeg"/><Relationship Id="rId2" Type="http://schemas.openxmlformats.org/officeDocument/2006/relationships/tags" Target="../tags/tag752.xml"/><Relationship Id="rId10" Type="http://schemas.openxmlformats.org/officeDocument/2006/relationships/tags" Target="../tags/tag759.xml"/><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tags" Target="../tags/tag765.xml"/><Relationship Id="rId7" Type="http://schemas.openxmlformats.org/officeDocument/2006/relationships/tags" Target="../tags/tag764.xml"/><Relationship Id="rId6" Type="http://schemas.openxmlformats.org/officeDocument/2006/relationships/tags" Target="../tags/tag763.xml"/><Relationship Id="rId5" Type="http://schemas.openxmlformats.org/officeDocument/2006/relationships/tags" Target="../tags/tag762.xml"/><Relationship Id="rId4" Type="http://schemas.openxmlformats.org/officeDocument/2006/relationships/tags" Target="../tags/tag761.xml"/><Relationship Id="rId3" Type="http://schemas.openxmlformats.org/officeDocument/2006/relationships/image" Target="../media/image2.jpeg"/><Relationship Id="rId2" Type="http://schemas.openxmlformats.org/officeDocument/2006/relationships/tags" Target="../tags/tag760.xml"/><Relationship Id="rId10" Type="http://schemas.openxmlformats.org/officeDocument/2006/relationships/tags" Target="../tags/tag767.xml"/><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774.xml"/><Relationship Id="rId8" Type="http://schemas.openxmlformats.org/officeDocument/2006/relationships/tags" Target="../tags/tag773.xml"/><Relationship Id="rId7" Type="http://schemas.openxmlformats.org/officeDocument/2006/relationships/tags" Target="../tags/tag772.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tags" Target="../tags/tag769.xml"/><Relationship Id="rId3" Type="http://schemas.openxmlformats.org/officeDocument/2006/relationships/image" Target="../media/image2.jpeg"/><Relationship Id="rId2" Type="http://schemas.openxmlformats.org/officeDocument/2006/relationships/tags" Target="../tags/tag768.xml"/><Relationship Id="rId10" Type="http://schemas.openxmlformats.org/officeDocument/2006/relationships/tags" Target="../tags/tag775.xml"/><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782.xml"/><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tags" Target="../tags/tag778.xml"/><Relationship Id="rId4" Type="http://schemas.openxmlformats.org/officeDocument/2006/relationships/tags" Target="../tags/tag777.xml"/><Relationship Id="rId3" Type="http://schemas.openxmlformats.org/officeDocument/2006/relationships/image" Target="../media/image2.jpeg"/><Relationship Id="rId2" Type="http://schemas.openxmlformats.org/officeDocument/2006/relationships/tags" Target="../tags/tag776.xml"/><Relationship Id="rId12" Type="http://schemas.openxmlformats.org/officeDocument/2006/relationships/tags" Target="../tags/tag785.xml"/><Relationship Id="rId11" Type="http://schemas.openxmlformats.org/officeDocument/2006/relationships/tags" Target="../tags/tag784.xml"/><Relationship Id="rId10" Type="http://schemas.openxmlformats.org/officeDocument/2006/relationships/tags" Target="../tags/tag783.xml"/><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tags" Target="../tags/tag789.xml"/><Relationship Id="rId5" Type="http://schemas.openxmlformats.org/officeDocument/2006/relationships/tags" Target="../tags/tag788.xml"/><Relationship Id="rId4" Type="http://schemas.openxmlformats.org/officeDocument/2006/relationships/tags" Target="../tags/tag787.xml"/><Relationship Id="rId3" Type="http://schemas.openxmlformats.org/officeDocument/2006/relationships/image" Target="../media/image2.jpeg"/><Relationship Id="rId2" Type="http://schemas.openxmlformats.org/officeDocument/2006/relationships/tags" Target="../tags/tag786.xml"/><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image" Target="../media/image1.png"/><Relationship Id="rId2" Type="http://schemas.openxmlformats.org/officeDocument/2006/relationships/tags" Target="../tags/tag79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8" Type="http://schemas.openxmlformats.org/officeDocument/2006/relationships/tags" Target="../tags/tag814.xml"/><Relationship Id="rId7" Type="http://schemas.openxmlformats.org/officeDocument/2006/relationships/tags" Target="../tags/tag813.xml"/><Relationship Id="rId6" Type="http://schemas.openxmlformats.org/officeDocument/2006/relationships/tags" Target="../tags/tag812.xml"/><Relationship Id="rId5" Type="http://schemas.openxmlformats.org/officeDocument/2006/relationships/tags" Target="../tags/tag811.xml"/><Relationship Id="rId4" Type="http://schemas.openxmlformats.org/officeDocument/2006/relationships/tags" Target="../tags/tag810.xml"/><Relationship Id="rId3" Type="http://schemas.openxmlformats.org/officeDocument/2006/relationships/image" Target="../media/image2.jpeg"/><Relationship Id="rId2" Type="http://schemas.openxmlformats.org/officeDocument/2006/relationships/tags" Target="../tags/tag809.xml"/><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819.xml"/><Relationship Id="rId8" Type="http://schemas.openxmlformats.org/officeDocument/2006/relationships/tags" Target="../tags/tag818.xml"/><Relationship Id="rId7" Type="http://schemas.openxmlformats.org/officeDocument/2006/relationships/image" Target="../media/image5.png"/><Relationship Id="rId6" Type="http://schemas.openxmlformats.org/officeDocument/2006/relationships/tags" Target="../tags/tag817.xml"/><Relationship Id="rId5" Type="http://schemas.openxmlformats.org/officeDocument/2006/relationships/image" Target="../media/image4.png"/><Relationship Id="rId4" Type="http://schemas.openxmlformats.org/officeDocument/2006/relationships/tags" Target="../tags/tag816.xml"/><Relationship Id="rId3" Type="http://schemas.openxmlformats.org/officeDocument/2006/relationships/image" Target="../media/image3.png"/><Relationship Id="rId2" Type="http://schemas.openxmlformats.org/officeDocument/2006/relationships/tags" Target="../tags/tag815.xml"/><Relationship Id="rId12" Type="http://schemas.openxmlformats.org/officeDocument/2006/relationships/tags" Target="../tags/tag822.xml"/><Relationship Id="rId11" Type="http://schemas.openxmlformats.org/officeDocument/2006/relationships/tags" Target="../tags/tag821.xml"/><Relationship Id="rId10" Type="http://schemas.openxmlformats.org/officeDocument/2006/relationships/tags" Target="../tags/tag820.xml"/><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829.xml"/><Relationship Id="rId8" Type="http://schemas.openxmlformats.org/officeDocument/2006/relationships/tags" Target="../tags/tag828.xml"/><Relationship Id="rId7" Type="http://schemas.openxmlformats.org/officeDocument/2006/relationships/tags" Target="../tags/tag827.xml"/><Relationship Id="rId6" Type="http://schemas.openxmlformats.org/officeDocument/2006/relationships/tags" Target="../tags/tag826.xml"/><Relationship Id="rId5" Type="http://schemas.openxmlformats.org/officeDocument/2006/relationships/tags" Target="../tags/tag825.xml"/><Relationship Id="rId4" Type="http://schemas.openxmlformats.org/officeDocument/2006/relationships/tags" Target="../tags/tag824.xml"/><Relationship Id="rId3" Type="http://schemas.openxmlformats.org/officeDocument/2006/relationships/image" Target="../media/image2.jpeg"/><Relationship Id="rId2" Type="http://schemas.openxmlformats.org/officeDocument/2006/relationships/tags" Target="../tags/tag823.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836.xml"/><Relationship Id="rId8" Type="http://schemas.openxmlformats.org/officeDocument/2006/relationships/tags" Target="../tags/tag835.xml"/><Relationship Id="rId7" Type="http://schemas.openxmlformats.org/officeDocument/2006/relationships/tags" Target="../tags/tag834.xml"/><Relationship Id="rId6" Type="http://schemas.openxmlformats.org/officeDocument/2006/relationships/tags" Target="../tags/tag833.xml"/><Relationship Id="rId5" Type="http://schemas.openxmlformats.org/officeDocument/2006/relationships/tags" Target="../tags/tag832.xml"/><Relationship Id="rId4" Type="http://schemas.openxmlformats.org/officeDocument/2006/relationships/tags" Target="../tags/tag831.xml"/><Relationship Id="rId3" Type="http://schemas.openxmlformats.org/officeDocument/2006/relationships/image" Target="../media/image2.jpeg"/><Relationship Id="rId2" Type="http://schemas.openxmlformats.org/officeDocument/2006/relationships/tags" Target="../tags/tag830.xml"/><Relationship Id="rId11" Type="http://schemas.openxmlformats.org/officeDocument/2006/relationships/tags" Target="../tags/tag838.xml"/><Relationship Id="rId10" Type="http://schemas.openxmlformats.org/officeDocument/2006/relationships/tags" Target="../tags/tag837.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image" Target="../media/image6.png"/><Relationship Id="rId2" Type="http://schemas.openxmlformats.org/officeDocument/2006/relationships/tags" Target="../tags/tag839.xml"/><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4" Type="http://schemas.openxmlformats.org/officeDocument/2006/relationships/tags" Target="../tags/tag846.xml"/><Relationship Id="rId3" Type="http://schemas.openxmlformats.org/officeDocument/2006/relationships/tags" Target="../tags/tag845.xml"/><Relationship Id="rId2" Type="http://schemas.openxmlformats.org/officeDocument/2006/relationships/tags" Target="../tags/tag844.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853.xml"/><Relationship Id="rId8" Type="http://schemas.openxmlformats.org/officeDocument/2006/relationships/tags" Target="../tags/tag852.xml"/><Relationship Id="rId7" Type="http://schemas.openxmlformats.org/officeDocument/2006/relationships/tags" Target="../tags/tag851.xml"/><Relationship Id="rId6" Type="http://schemas.openxmlformats.org/officeDocument/2006/relationships/tags" Target="../tags/tag850.xml"/><Relationship Id="rId5" Type="http://schemas.openxmlformats.org/officeDocument/2006/relationships/tags" Target="../tags/tag849.xml"/><Relationship Id="rId4" Type="http://schemas.openxmlformats.org/officeDocument/2006/relationships/tags" Target="../tags/tag848.xml"/><Relationship Id="rId3" Type="http://schemas.openxmlformats.org/officeDocument/2006/relationships/image" Target="../media/image2.jpeg"/><Relationship Id="rId2" Type="http://schemas.openxmlformats.org/officeDocument/2006/relationships/tags" Target="../tags/tag847.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8" Type="http://schemas.openxmlformats.org/officeDocument/2006/relationships/tags" Target="../tags/tag859.xml"/><Relationship Id="rId7" Type="http://schemas.openxmlformats.org/officeDocument/2006/relationships/tags" Target="../tags/tag858.xml"/><Relationship Id="rId6" Type="http://schemas.openxmlformats.org/officeDocument/2006/relationships/tags" Target="../tags/tag857.xml"/><Relationship Id="rId5" Type="http://schemas.openxmlformats.org/officeDocument/2006/relationships/tags" Target="../tags/tag856.xml"/><Relationship Id="rId4" Type="http://schemas.openxmlformats.org/officeDocument/2006/relationships/tags" Target="../tags/tag855.xml"/><Relationship Id="rId3" Type="http://schemas.openxmlformats.org/officeDocument/2006/relationships/image" Target="../media/image2.jpeg"/><Relationship Id="rId2" Type="http://schemas.openxmlformats.org/officeDocument/2006/relationships/tags" Target="../tags/tag854.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7" Type="http://schemas.openxmlformats.org/officeDocument/2006/relationships/tags" Target="../tags/tag864.xml"/><Relationship Id="rId6" Type="http://schemas.openxmlformats.org/officeDocument/2006/relationships/tags" Target="../tags/tag863.xml"/><Relationship Id="rId5" Type="http://schemas.openxmlformats.org/officeDocument/2006/relationships/tags" Target="../tags/tag862.xml"/><Relationship Id="rId4" Type="http://schemas.openxmlformats.org/officeDocument/2006/relationships/tags" Target="../tags/tag861.xml"/><Relationship Id="rId3" Type="http://schemas.openxmlformats.org/officeDocument/2006/relationships/image" Target="../media/image2.jpeg"/><Relationship Id="rId2" Type="http://schemas.openxmlformats.org/officeDocument/2006/relationships/tags" Target="../tags/tag860.xml"/><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2.jpe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9" Type="http://schemas.openxmlformats.org/officeDocument/2006/relationships/tags" Target="../tags/tag871.xml"/><Relationship Id="rId8" Type="http://schemas.openxmlformats.org/officeDocument/2006/relationships/tags" Target="../tags/tag870.xml"/><Relationship Id="rId7" Type="http://schemas.openxmlformats.org/officeDocument/2006/relationships/tags" Target="../tags/tag869.xml"/><Relationship Id="rId6" Type="http://schemas.openxmlformats.org/officeDocument/2006/relationships/tags" Target="../tags/tag868.xml"/><Relationship Id="rId5" Type="http://schemas.openxmlformats.org/officeDocument/2006/relationships/tags" Target="../tags/tag867.xml"/><Relationship Id="rId4" Type="http://schemas.openxmlformats.org/officeDocument/2006/relationships/tags" Target="../tags/tag866.xml"/><Relationship Id="rId3" Type="http://schemas.openxmlformats.org/officeDocument/2006/relationships/image" Target="../media/image1.png"/><Relationship Id="rId2" Type="http://schemas.openxmlformats.org/officeDocument/2006/relationships/tags" Target="../tags/tag865.xml"/><Relationship Id="rId10" Type="http://schemas.openxmlformats.org/officeDocument/2006/relationships/tags" Target="../tags/tag872.xml"/><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7" Type="http://schemas.openxmlformats.org/officeDocument/2006/relationships/tags" Target="../tags/tag877.xml"/><Relationship Id="rId6" Type="http://schemas.openxmlformats.org/officeDocument/2006/relationships/tags" Target="../tags/tag876.xml"/><Relationship Id="rId5" Type="http://schemas.openxmlformats.org/officeDocument/2006/relationships/tags" Target="../tags/tag875.xml"/><Relationship Id="rId4" Type="http://schemas.openxmlformats.org/officeDocument/2006/relationships/tags" Target="../tags/tag874.xml"/><Relationship Id="rId3" Type="http://schemas.openxmlformats.org/officeDocument/2006/relationships/image" Target="../media/image2.jpeg"/><Relationship Id="rId2" Type="http://schemas.openxmlformats.org/officeDocument/2006/relationships/tags" Target="../tags/tag873.xml"/><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tags" Target="../tags/tag882.xml"/><Relationship Id="rId6" Type="http://schemas.openxmlformats.org/officeDocument/2006/relationships/tags" Target="../tags/tag881.xml"/><Relationship Id="rId5" Type="http://schemas.openxmlformats.org/officeDocument/2006/relationships/tags" Target="../tags/tag880.xml"/><Relationship Id="rId4" Type="http://schemas.openxmlformats.org/officeDocument/2006/relationships/tags" Target="../tags/tag879.xml"/><Relationship Id="rId3" Type="http://schemas.openxmlformats.org/officeDocument/2006/relationships/image" Target="../media/image2.jpeg"/><Relationship Id="rId2" Type="http://schemas.openxmlformats.org/officeDocument/2006/relationships/tags" Target="../tags/tag878.xml"/><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9" Type="http://schemas.openxmlformats.org/officeDocument/2006/relationships/tags" Target="../tags/tag891.xml"/><Relationship Id="rId8" Type="http://schemas.openxmlformats.org/officeDocument/2006/relationships/tags" Target="../tags/tag890.xml"/><Relationship Id="rId7" Type="http://schemas.openxmlformats.org/officeDocument/2006/relationships/tags" Target="../tags/tag889.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image" Target="../media/image2.jpeg"/><Relationship Id="rId2" Type="http://schemas.openxmlformats.org/officeDocument/2006/relationships/tags" Target="../tags/tag885.xml"/><Relationship Id="rId10" Type="http://schemas.openxmlformats.org/officeDocument/2006/relationships/tags" Target="../tags/tag892.xml"/><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899.xml"/><Relationship Id="rId8" Type="http://schemas.openxmlformats.org/officeDocument/2006/relationships/tags" Target="../tags/tag898.xml"/><Relationship Id="rId7" Type="http://schemas.openxmlformats.org/officeDocument/2006/relationships/tags" Target="../tags/tag897.xml"/><Relationship Id="rId6" Type="http://schemas.openxmlformats.org/officeDocument/2006/relationships/tags" Target="../tags/tag896.xml"/><Relationship Id="rId5" Type="http://schemas.openxmlformats.org/officeDocument/2006/relationships/tags" Target="../tags/tag895.xml"/><Relationship Id="rId4" Type="http://schemas.openxmlformats.org/officeDocument/2006/relationships/tags" Target="../tags/tag894.xml"/><Relationship Id="rId3" Type="http://schemas.openxmlformats.org/officeDocument/2006/relationships/image" Target="../media/image2.jpeg"/><Relationship Id="rId2" Type="http://schemas.openxmlformats.org/officeDocument/2006/relationships/tags" Target="../tags/tag893.xml"/><Relationship Id="rId10" Type="http://schemas.openxmlformats.org/officeDocument/2006/relationships/tags" Target="../tags/tag900.xml"/><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907.xml"/><Relationship Id="rId8" Type="http://schemas.openxmlformats.org/officeDocument/2006/relationships/tags" Target="../tags/tag906.xml"/><Relationship Id="rId7" Type="http://schemas.openxmlformats.org/officeDocument/2006/relationships/tags" Target="../tags/tag905.xml"/><Relationship Id="rId6" Type="http://schemas.openxmlformats.org/officeDocument/2006/relationships/tags" Target="../tags/tag904.xml"/><Relationship Id="rId5" Type="http://schemas.openxmlformats.org/officeDocument/2006/relationships/tags" Target="../tags/tag903.xml"/><Relationship Id="rId4" Type="http://schemas.openxmlformats.org/officeDocument/2006/relationships/tags" Target="../tags/tag902.xml"/><Relationship Id="rId3" Type="http://schemas.openxmlformats.org/officeDocument/2006/relationships/image" Target="../media/image2.jpeg"/><Relationship Id="rId2" Type="http://schemas.openxmlformats.org/officeDocument/2006/relationships/tags" Target="../tags/tag901.xml"/><Relationship Id="rId10" Type="http://schemas.openxmlformats.org/officeDocument/2006/relationships/tags" Target="../tags/tag908.xml"/><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9" Type="http://schemas.openxmlformats.org/officeDocument/2006/relationships/tags" Target="../tags/tag915.xml"/><Relationship Id="rId8" Type="http://schemas.openxmlformats.org/officeDocument/2006/relationships/tags" Target="../tags/tag914.xml"/><Relationship Id="rId7" Type="http://schemas.openxmlformats.org/officeDocument/2006/relationships/tags" Target="../tags/tag913.xml"/><Relationship Id="rId6" Type="http://schemas.openxmlformats.org/officeDocument/2006/relationships/tags" Target="../tags/tag912.xml"/><Relationship Id="rId5" Type="http://schemas.openxmlformats.org/officeDocument/2006/relationships/tags" Target="../tags/tag911.xml"/><Relationship Id="rId4" Type="http://schemas.openxmlformats.org/officeDocument/2006/relationships/tags" Target="../tags/tag910.xml"/><Relationship Id="rId3" Type="http://schemas.openxmlformats.org/officeDocument/2006/relationships/image" Target="../media/image2.jpeg"/><Relationship Id="rId2" Type="http://schemas.openxmlformats.org/officeDocument/2006/relationships/tags" Target="../tags/tag909.xml"/><Relationship Id="rId12" Type="http://schemas.openxmlformats.org/officeDocument/2006/relationships/tags" Target="../tags/tag918.xml"/><Relationship Id="rId11" Type="http://schemas.openxmlformats.org/officeDocument/2006/relationships/tags" Target="../tags/tag917.xml"/><Relationship Id="rId10" Type="http://schemas.openxmlformats.org/officeDocument/2006/relationships/tags" Target="../tags/tag916.xml"/><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925.xml"/><Relationship Id="rId8" Type="http://schemas.openxmlformats.org/officeDocument/2006/relationships/tags" Target="../tags/tag924.xml"/><Relationship Id="rId7" Type="http://schemas.openxmlformats.org/officeDocument/2006/relationships/tags" Target="../tags/tag923.xml"/><Relationship Id="rId6" Type="http://schemas.openxmlformats.org/officeDocument/2006/relationships/tags" Target="../tags/tag922.xml"/><Relationship Id="rId5" Type="http://schemas.openxmlformats.org/officeDocument/2006/relationships/tags" Target="../tags/tag921.xml"/><Relationship Id="rId4" Type="http://schemas.openxmlformats.org/officeDocument/2006/relationships/tags" Target="../tags/tag920.xml"/><Relationship Id="rId3" Type="http://schemas.openxmlformats.org/officeDocument/2006/relationships/image" Target="../media/image2.jpeg"/><Relationship Id="rId2" Type="http://schemas.openxmlformats.org/officeDocument/2006/relationships/tags" Target="../tags/tag919.xml"/><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image" Target="../media/image5.png"/><Relationship Id="rId6" Type="http://schemas.openxmlformats.org/officeDocument/2006/relationships/tags" Target="../tags/tag19.xml"/><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jpe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jpe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image" Target="../media/image6.png"/><Relationship Id="rId2" Type="http://schemas.openxmlformats.org/officeDocument/2006/relationships/tags" Target="../tags/tag4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image" Target="../media/image2.jpeg"/><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image" Target="../media/image2.jpeg"/><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image" Target="../media/image2.jpeg"/><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image" Target="../media/image1.png"/><Relationship Id="rId2" Type="http://schemas.openxmlformats.org/officeDocument/2006/relationships/tags" Target="../tags/tag67.xml"/><Relationship Id="rId10" Type="http://schemas.openxmlformats.org/officeDocument/2006/relationships/tags" Target="../tags/tag7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image" Target="../media/image2.jpeg"/><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image" Target="../media/image2.jpe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image" Target="../media/image2.jpeg"/><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image" Target="../media/image2.jpeg"/><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image" Target="../media/image2.jpeg"/><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2.jpe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image" Target="../media/image2.jpeg"/><Relationship Id="rId2" Type="http://schemas.openxmlformats.org/officeDocument/2006/relationships/tags" Target="../tags/tag12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image" Target="../media/image1.png"/><Relationship Id="rId2" Type="http://schemas.openxmlformats.org/officeDocument/2006/relationships/tags" Target="../tags/tag13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image" Target="../media/image2.jpeg"/><Relationship Id="rId2" Type="http://schemas.openxmlformats.org/officeDocument/2006/relationships/tags" Target="../tags/tag144.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image" Target="../media/image5.png"/><Relationship Id="rId6" Type="http://schemas.openxmlformats.org/officeDocument/2006/relationships/tags" Target="../tags/tag152.xml"/><Relationship Id="rId5" Type="http://schemas.openxmlformats.org/officeDocument/2006/relationships/image" Target="../media/image4.png"/><Relationship Id="rId4" Type="http://schemas.openxmlformats.org/officeDocument/2006/relationships/tags" Target="../tags/tag151.xml"/><Relationship Id="rId3" Type="http://schemas.openxmlformats.org/officeDocument/2006/relationships/image" Target="../media/image3.png"/><Relationship Id="rId2" Type="http://schemas.openxmlformats.org/officeDocument/2006/relationships/tags" Target="../tags/tag150.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image" Target="../media/image2.jpeg"/><Relationship Id="rId2" Type="http://schemas.openxmlformats.org/officeDocument/2006/relationships/tags" Target="../tags/tag158.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image" Target="../media/image2.jpeg"/><Relationship Id="rId2" Type="http://schemas.openxmlformats.org/officeDocument/2006/relationships/tags" Target="../tags/tag165.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6.png"/><Relationship Id="rId2" Type="http://schemas.openxmlformats.org/officeDocument/2006/relationships/tags" Target="../tags/tag174.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image" Target="../media/image2.jpeg"/><Relationship Id="rId2" Type="http://schemas.openxmlformats.org/officeDocument/2006/relationships/tags" Target="../tags/tag182.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image" Target="../media/image2.jpeg"/><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jpeg"/><Relationship Id="rId2" Type="http://schemas.openxmlformats.org/officeDocument/2006/relationships/tags" Target="../tags/tag19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image" Target="../media/image1.png"/><Relationship Id="rId2" Type="http://schemas.openxmlformats.org/officeDocument/2006/relationships/tags" Target="../tags/tag200.xml"/><Relationship Id="rId10" Type="http://schemas.openxmlformats.org/officeDocument/2006/relationships/tags" Target="../tags/tag20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jpeg"/><Relationship Id="rId2" Type="http://schemas.openxmlformats.org/officeDocument/2006/relationships/tags" Target="../tags/tag208.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image" Target="../media/image2.jpeg"/><Relationship Id="rId2" Type="http://schemas.openxmlformats.org/officeDocument/2006/relationships/tags" Target="../tags/tag213.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image" Target="../media/image2.jpeg"/><Relationship Id="rId2" Type="http://schemas.openxmlformats.org/officeDocument/2006/relationships/tags" Target="../tags/tag220.xml"/><Relationship Id="rId10" Type="http://schemas.openxmlformats.org/officeDocument/2006/relationships/tags" Target="../tags/tag22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image" Target="../media/image2.jpeg"/><Relationship Id="rId2" Type="http://schemas.openxmlformats.org/officeDocument/2006/relationships/tags" Target="../tags/tag228.xml"/><Relationship Id="rId10" Type="http://schemas.openxmlformats.org/officeDocument/2006/relationships/tags" Target="../tags/tag235.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image" Target="../media/image2.jpeg"/><Relationship Id="rId2" Type="http://schemas.openxmlformats.org/officeDocument/2006/relationships/tags" Target="../tags/tag236.xml"/><Relationship Id="rId10" Type="http://schemas.openxmlformats.org/officeDocument/2006/relationships/tags" Target="../tags/tag243.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image" Target="../media/image2.jpeg"/><Relationship Id="rId2" Type="http://schemas.openxmlformats.org/officeDocument/2006/relationships/tags" Target="../tags/tag24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image" Target="../media/image2.jpeg"/><Relationship Id="rId2" Type="http://schemas.openxmlformats.org/officeDocument/2006/relationships/tags" Target="../tags/tag254.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1.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image" Target="../media/image2.jpeg"/><Relationship Id="rId2" Type="http://schemas.openxmlformats.org/officeDocument/2006/relationships/tags" Target="../tags/tag277.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image" Target="../media/image5.png"/><Relationship Id="rId6" Type="http://schemas.openxmlformats.org/officeDocument/2006/relationships/tags" Target="../tags/tag285.xml"/><Relationship Id="rId5" Type="http://schemas.openxmlformats.org/officeDocument/2006/relationships/image" Target="../media/image4.png"/><Relationship Id="rId4" Type="http://schemas.openxmlformats.org/officeDocument/2006/relationships/tags" Target="../tags/tag284.xml"/><Relationship Id="rId3" Type="http://schemas.openxmlformats.org/officeDocument/2006/relationships/image" Target="../media/image3.png"/><Relationship Id="rId2" Type="http://schemas.openxmlformats.org/officeDocument/2006/relationships/tags" Target="../tags/tag283.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2.jpeg"/><Relationship Id="rId2" Type="http://schemas.openxmlformats.org/officeDocument/2006/relationships/tags" Target="../tags/tag29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image" Target="../media/image2.jpeg"/><Relationship Id="rId2" Type="http://schemas.openxmlformats.org/officeDocument/2006/relationships/tags" Target="../tags/tag298.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image" Target="../media/image6.png"/><Relationship Id="rId2" Type="http://schemas.openxmlformats.org/officeDocument/2006/relationships/tags" Target="../tags/tag307.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image" Target="../media/image2.jpeg"/><Relationship Id="rId2" Type="http://schemas.openxmlformats.org/officeDocument/2006/relationships/tags" Target="../tags/tag31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image" Target="../media/image2.jpeg"/><Relationship Id="rId2" Type="http://schemas.openxmlformats.org/officeDocument/2006/relationships/tags" Target="../tags/tag322.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image" Target="../media/image2.jpeg"/><Relationship Id="rId2" Type="http://schemas.openxmlformats.org/officeDocument/2006/relationships/tags" Target="../tags/tag328.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image" Target="../media/image1.png"/><Relationship Id="rId2" Type="http://schemas.openxmlformats.org/officeDocument/2006/relationships/tags" Target="../tags/tag333.xml"/><Relationship Id="rId10" Type="http://schemas.openxmlformats.org/officeDocument/2006/relationships/tags" Target="../tags/tag340.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image" Target="../media/image2.jpeg"/><Relationship Id="rId2" Type="http://schemas.openxmlformats.org/officeDocument/2006/relationships/tags" Target="../tags/tag341.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image" Target="../media/image2.jpeg"/><Relationship Id="rId2" Type="http://schemas.openxmlformats.org/officeDocument/2006/relationships/tags" Target="../tags/tag346.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image" Target="../media/image2.jpeg"/><Relationship Id="rId2" Type="http://schemas.openxmlformats.org/officeDocument/2006/relationships/tags" Target="../tags/tag353.xml"/><Relationship Id="rId10" Type="http://schemas.openxmlformats.org/officeDocument/2006/relationships/tags" Target="../tags/tag360.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image" Target="../media/image2.jpeg"/><Relationship Id="rId2" Type="http://schemas.openxmlformats.org/officeDocument/2006/relationships/tags" Target="../tags/tag361.xml"/><Relationship Id="rId10" Type="http://schemas.openxmlformats.org/officeDocument/2006/relationships/tags" Target="../tags/tag368.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image" Target="../media/image2.jpeg"/><Relationship Id="rId2" Type="http://schemas.openxmlformats.org/officeDocument/2006/relationships/tags" Target="../tags/tag369.xml"/><Relationship Id="rId10" Type="http://schemas.openxmlformats.org/officeDocument/2006/relationships/tags" Target="../tags/tag376.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image" Target="../media/image2.jpeg"/><Relationship Id="rId2" Type="http://schemas.openxmlformats.org/officeDocument/2006/relationships/tags" Target="../tags/tag377.xml"/><Relationship Id="rId12" Type="http://schemas.openxmlformats.org/officeDocument/2006/relationships/tags" Target="../tags/tag38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image" Target="../media/image2.jpeg"/><Relationship Id="rId2" Type="http://schemas.openxmlformats.org/officeDocument/2006/relationships/tags" Target="../tags/tag387.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image" Target="../media/image1.png"/><Relationship Id="rId2" Type="http://schemas.openxmlformats.org/officeDocument/2006/relationships/tags" Target="../tags/tag400.xml"/><Relationship Id="rId12" Type="http://schemas.openxmlformats.org/officeDocument/2006/relationships/tags" Target="../tags/tag409.xml"/><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image" Target="../media/image2.jpeg"/><Relationship Id="rId2" Type="http://schemas.openxmlformats.org/officeDocument/2006/relationships/tags" Target="../tags/tag410.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420.xml"/><Relationship Id="rId8" Type="http://schemas.openxmlformats.org/officeDocument/2006/relationships/tags" Target="../tags/tag419.xml"/><Relationship Id="rId7" Type="http://schemas.openxmlformats.org/officeDocument/2006/relationships/image" Target="../media/image5.png"/><Relationship Id="rId6" Type="http://schemas.openxmlformats.org/officeDocument/2006/relationships/tags" Target="../tags/tag418.xml"/><Relationship Id="rId5" Type="http://schemas.openxmlformats.org/officeDocument/2006/relationships/image" Target="../media/image4.png"/><Relationship Id="rId4" Type="http://schemas.openxmlformats.org/officeDocument/2006/relationships/tags" Target="../tags/tag417.xml"/><Relationship Id="rId3" Type="http://schemas.openxmlformats.org/officeDocument/2006/relationships/image" Target="../media/image3.png"/><Relationship Id="rId2" Type="http://schemas.openxmlformats.org/officeDocument/2006/relationships/tags" Target="../tags/tag416.xml"/><Relationship Id="rId12" Type="http://schemas.openxmlformats.org/officeDocument/2006/relationships/tags" Target="../tags/tag423.xml"/><Relationship Id="rId11" Type="http://schemas.openxmlformats.org/officeDocument/2006/relationships/tags" Target="../tags/tag422.xml"/><Relationship Id="rId10" Type="http://schemas.openxmlformats.org/officeDocument/2006/relationships/tags" Target="../tags/tag421.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2.jpeg"/><Relationship Id="rId2" Type="http://schemas.openxmlformats.org/officeDocument/2006/relationships/tags" Target="../tags/tag424.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image" Target="../media/image2.jpeg"/><Relationship Id="rId2" Type="http://schemas.openxmlformats.org/officeDocument/2006/relationships/tags" Target="../tags/tag431.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image" Target="../media/image6.png"/><Relationship Id="rId2" Type="http://schemas.openxmlformats.org/officeDocument/2006/relationships/tags" Target="../tags/tag440.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454.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image" Target="../media/image2.jpeg"/><Relationship Id="rId2" Type="http://schemas.openxmlformats.org/officeDocument/2006/relationships/tags" Target="../tags/tag448.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image" Target="../media/image2.jpeg"/><Relationship Id="rId2" Type="http://schemas.openxmlformats.org/officeDocument/2006/relationships/tags" Target="../tags/tag455.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image" Target="../media/image2.jpeg"/><Relationship Id="rId2" Type="http://schemas.openxmlformats.org/officeDocument/2006/relationships/tags" Target="../tags/tag461.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tags" Target="../tags/tag470.xml"/><Relationship Id="rId6" Type="http://schemas.openxmlformats.org/officeDocument/2006/relationships/tags" Target="../tags/tag469.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image" Target="../media/image1.png"/><Relationship Id="rId2" Type="http://schemas.openxmlformats.org/officeDocument/2006/relationships/tags" Target="../tags/tag466.xml"/><Relationship Id="rId10" Type="http://schemas.openxmlformats.org/officeDocument/2006/relationships/tags" Target="../tags/tag473.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image" Target="../media/image2.jpeg"/><Relationship Id="rId2" Type="http://schemas.openxmlformats.org/officeDocument/2006/relationships/tags" Target="../tags/tag474.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image" Target="../media/image2.jpeg"/><Relationship Id="rId2" Type="http://schemas.openxmlformats.org/officeDocument/2006/relationships/tags" Target="../tags/tag47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492.xml"/><Relationship Id="rId8" Type="http://schemas.openxmlformats.org/officeDocument/2006/relationships/tags" Target="../tags/tag491.xml"/><Relationship Id="rId7" Type="http://schemas.openxmlformats.org/officeDocument/2006/relationships/tags" Target="../tags/tag490.xml"/><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image" Target="../media/image2.jpeg"/><Relationship Id="rId2" Type="http://schemas.openxmlformats.org/officeDocument/2006/relationships/tags" Target="../tags/tag486.xml"/><Relationship Id="rId10" Type="http://schemas.openxmlformats.org/officeDocument/2006/relationships/tags" Target="../tags/tag493.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image" Target="../media/image2.jpeg"/><Relationship Id="rId2" Type="http://schemas.openxmlformats.org/officeDocument/2006/relationships/tags" Target="../tags/tag494.xml"/><Relationship Id="rId10" Type="http://schemas.openxmlformats.org/officeDocument/2006/relationships/tags" Target="../tags/tag501.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image" Target="../media/image2.jpeg"/><Relationship Id="rId2" Type="http://schemas.openxmlformats.org/officeDocument/2006/relationships/tags" Target="../tags/tag502.xml"/><Relationship Id="rId10" Type="http://schemas.openxmlformats.org/officeDocument/2006/relationships/tags" Target="../tags/tag50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516.xml"/><Relationship Id="rId8" Type="http://schemas.openxmlformats.org/officeDocument/2006/relationships/tags" Target="../tags/tag515.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image" Target="../media/image2.jpeg"/><Relationship Id="rId2" Type="http://schemas.openxmlformats.org/officeDocument/2006/relationships/tags" Target="../tags/tag510.xml"/><Relationship Id="rId12" Type="http://schemas.openxmlformats.org/officeDocument/2006/relationships/tags" Target="../tags/tag519.xml"/><Relationship Id="rId11" Type="http://schemas.openxmlformats.org/officeDocument/2006/relationships/tags" Target="../tags/tag518.xml"/><Relationship Id="rId10" Type="http://schemas.openxmlformats.org/officeDocument/2006/relationships/tags" Target="../tags/tag517.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526.xml"/><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image" Target="../media/image2.jpeg"/><Relationship Id="rId2" Type="http://schemas.openxmlformats.org/officeDocument/2006/relationships/tags" Target="../tags/tag520.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image" Target="../media/image1.png"/><Relationship Id="rId2" Type="http://schemas.openxmlformats.org/officeDocument/2006/relationships/tags" Target="../tags/tag533.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tags" Target="../tags/tag540.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548.xml"/><Relationship Id="rId7" Type="http://schemas.openxmlformats.org/officeDocument/2006/relationships/tags" Target="../tags/tag547.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image" Target="../media/image2.jpeg"/><Relationship Id="rId2" Type="http://schemas.openxmlformats.org/officeDocument/2006/relationships/tags" Target="../tags/tag543.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image" Target="../media/image5.png"/><Relationship Id="rId6" Type="http://schemas.openxmlformats.org/officeDocument/2006/relationships/tags" Target="../tags/tag551.xml"/><Relationship Id="rId5" Type="http://schemas.openxmlformats.org/officeDocument/2006/relationships/image" Target="../media/image4.png"/><Relationship Id="rId4" Type="http://schemas.openxmlformats.org/officeDocument/2006/relationships/tags" Target="../tags/tag550.xml"/><Relationship Id="rId3" Type="http://schemas.openxmlformats.org/officeDocument/2006/relationships/image" Target="../media/image3.png"/><Relationship Id="rId2" Type="http://schemas.openxmlformats.org/officeDocument/2006/relationships/tags" Target="../tags/tag549.xml"/><Relationship Id="rId12" Type="http://schemas.openxmlformats.org/officeDocument/2006/relationships/tags" Target="../tags/tag556.xml"/><Relationship Id="rId11" Type="http://schemas.openxmlformats.org/officeDocument/2006/relationships/tags" Target="../tags/tag555.xml"/><Relationship Id="rId10" Type="http://schemas.openxmlformats.org/officeDocument/2006/relationships/tags" Target="../tags/tag554.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tags" Target="../tags/tag560.xml"/><Relationship Id="rId5" Type="http://schemas.openxmlformats.org/officeDocument/2006/relationships/tags" Target="../tags/tag559.xml"/><Relationship Id="rId4" Type="http://schemas.openxmlformats.org/officeDocument/2006/relationships/tags" Target="../tags/tag558.xml"/><Relationship Id="rId3" Type="http://schemas.openxmlformats.org/officeDocument/2006/relationships/image" Target="../media/image2.jpeg"/><Relationship Id="rId2" Type="http://schemas.openxmlformats.org/officeDocument/2006/relationships/tags" Target="../tags/tag557.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570.xml"/><Relationship Id="rId8" Type="http://schemas.openxmlformats.org/officeDocument/2006/relationships/tags" Target="../tags/tag569.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image" Target="../media/image2.jpeg"/><Relationship Id="rId2" Type="http://schemas.openxmlformats.org/officeDocument/2006/relationships/tags" Target="../tags/tag564.xml"/><Relationship Id="rId11" Type="http://schemas.openxmlformats.org/officeDocument/2006/relationships/tags" Target="../tags/tag572.xml"/><Relationship Id="rId10" Type="http://schemas.openxmlformats.org/officeDocument/2006/relationships/tags" Target="../tags/tag571.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image" Target="../media/image6.png"/><Relationship Id="rId2" Type="http://schemas.openxmlformats.org/officeDocument/2006/relationships/tags" Target="../tags/tag573.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587.xml"/><Relationship Id="rId8" Type="http://schemas.openxmlformats.org/officeDocument/2006/relationships/tags" Target="../tags/tag586.xml"/><Relationship Id="rId7" Type="http://schemas.openxmlformats.org/officeDocument/2006/relationships/tags" Target="../tags/tag585.xml"/><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image" Target="../media/image2.jpeg"/><Relationship Id="rId2" Type="http://schemas.openxmlformats.org/officeDocument/2006/relationships/tags" Target="../tags/tag581.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8" Type="http://schemas.openxmlformats.org/officeDocument/2006/relationships/tags" Target="../tags/tag593.xml"/><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image" Target="../media/image2.jpeg"/><Relationship Id="rId2" Type="http://schemas.openxmlformats.org/officeDocument/2006/relationships/tags" Target="../tags/tag588.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7" Type="http://schemas.openxmlformats.org/officeDocument/2006/relationships/tags" Target="../tags/tag598.xml"/><Relationship Id="rId6" Type="http://schemas.openxmlformats.org/officeDocument/2006/relationships/tags" Target="../tags/tag597.xml"/><Relationship Id="rId5" Type="http://schemas.openxmlformats.org/officeDocument/2006/relationships/tags" Target="../tags/tag596.xml"/><Relationship Id="rId4" Type="http://schemas.openxmlformats.org/officeDocument/2006/relationships/tags" Target="../tags/tag595.xml"/><Relationship Id="rId3" Type="http://schemas.openxmlformats.org/officeDocument/2006/relationships/image" Target="../media/image2.jpeg"/><Relationship Id="rId2" Type="http://schemas.openxmlformats.org/officeDocument/2006/relationships/tags" Target="../tags/tag594.xml"/><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png"/><Relationship Id="rId2" Type="http://schemas.openxmlformats.org/officeDocument/2006/relationships/tags" Target="../tags/tag599.xml"/><Relationship Id="rId10" Type="http://schemas.openxmlformats.org/officeDocument/2006/relationships/tags" Target="../tags/tag606.xml"/><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image" Target="../media/image2.jpeg"/><Relationship Id="rId2" Type="http://schemas.openxmlformats.org/officeDocument/2006/relationships/tags" Target="../tags/tag607.xml"/><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tags" Target="../tags/tag615.xml"/><Relationship Id="rId5" Type="http://schemas.openxmlformats.org/officeDocument/2006/relationships/tags" Target="../tags/tag614.xml"/><Relationship Id="rId4" Type="http://schemas.openxmlformats.org/officeDocument/2006/relationships/tags" Target="../tags/tag613.xml"/><Relationship Id="rId3" Type="http://schemas.openxmlformats.org/officeDocument/2006/relationships/image" Target="../media/image2.jpeg"/><Relationship Id="rId2" Type="http://schemas.openxmlformats.org/officeDocument/2006/relationships/tags" Target="../tags/tag612.xml"/><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9" Type="http://schemas.openxmlformats.org/officeDocument/2006/relationships/tags" Target="../tags/tag625.xml"/><Relationship Id="rId8" Type="http://schemas.openxmlformats.org/officeDocument/2006/relationships/tags" Target="../tags/tag624.xml"/><Relationship Id="rId7" Type="http://schemas.openxmlformats.org/officeDocument/2006/relationships/tags" Target="../tags/tag623.xml"/><Relationship Id="rId6" Type="http://schemas.openxmlformats.org/officeDocument/2006/relationships/tags" Target="../tags/tag622.xml"/><Relationship Id="rId5" Type="http://schemas.openxmlformats.org/officeDocument/2006/relationships/tags" Target="../tags/tag621.xml"/><Relationship Id="rId4" Type="http://schemas.openxmlformats.org/officeDocument/2006/relationships/tags" Target="../tags/tag620.xml"/><Relationship Id="rId3" Type="http://schemas.openxmlformats.org/officeDocument/2006/relationships/image" Target="../media/image2.jpeg"/><Relationship Id="rId2" Type="http://schemas.openxmlformats.org/officeDocument/2006/relationships/tags" Target="../tags/tag619.xml"/><Relationship Id="rId10" Type="http://schemas.openxmlformats.org/officeDocument/2006/relationships/tags" Target="../tags/tag626.xml"/><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633.xml"/><Relationship Id="rId8" Type="http://schemas.openxmlformats.org/officeDocument/2006/relationships/tags" Target="../tags/tag632.xml"/><Relationship Id="rId7" Type="http://schemas.openxmlformats.org/officeDocument/2006/relationships/tags" Target="../tags/tag631.xml"/><Relationship Id="rId6" Type="http://schemas.openxmlformats.org/officeDocument/2006/relationships/tags" Target="../tags/tag630.xml"/><Relationship Id="rId5" Type="http://schemas.openxmlformats.org/officeDocument/2006/relationships/tags" Target="../tags/tag629.xml"/><Relationship Id="rId4" Type="http://schemas.openxmlformats.org/officeDocument/2006/relationships/tags" Target="../tags/tag628.xml"/><Relationship Id="rId3" Type="http://schemas.openxmlformats.org/officeDocument/2006/relationships/image" Target="../media/image2.jpeg"/><Relationship Id="rId2" Type="http://schemas.openxmlformats.org/officeDocument/2006/relationships/tags" Target="../tags/tag627.xml"/><Relationship Id="rId10" Type="http://schemas.openxmlformats.org/officeDocument/2006/relationships/tags" Target="../tags/tag634.xml"/><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641.xml"/><Relationship Id="rId8" Type="http://schemas.openxmlformats.org/officeDocument/2006/relationships/tags" Target="../tags/tag640.xml"/><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image" Target="../media/image2.jpeg"/><Relationship Id="rId2" Type="http://schemas.openxmlformats.org/officeDocument/2006/relationships/tags" Target="../tags/tag635.xml"/><Relationship Id="rId10" Type="http://schemas.openxmlformats.org/officeDocument/2006/relationships/tags" Target="../tags/tag642.xm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33.xml"/><Relationship Id="rId23" Type="http://schemas.openxmlformats.org/officeDocument/2006/relationships/tags" Target="../tags/tag132.xml"/><Relationship Id="rId22" Type="http://schemas.openxmlformats.org/officeDocument/2006/relationships/tags" Target="../tags/tag131.xml"/><Relationship Id="rId21" Type="http://schemas.openxmlformats.org/officeDocument/2006/relationships/tags" Target="../tags/tag130.xml"/><Relationship Id="rId20" Type="http://schemas.openxmlformats.org/officeDocument/2006/relationships/tags" Target="../tags/tag129.xml"/><Relationship Id="rId2" Type="http://schemas.openxmlformats.org/officeDocument/2006/relationships/slideLayout" Target="../slideLayouts/slideLayout13.xml"/><Relationship Id="rId19" Type="http://schemas.openxmlformats.org/officeDocument/2006/relationships/tags" Target="../tags/tag12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266.xml"/><Relationship Id="rId23" Type="http://schemas.openxmlformats.org/officeDocument/2006/relationships/tags" Target="../tags/tag265.xml"/><Relationship Id="rId22" Type="http://schemas.openxmlformats.org/officeDocument/2006/relationships/tags" Target="../tags/tag264.xml"/><Relationship Id="rId21" Type="http://schemas.openxmlformats.org/officeDocument/2006/relationships/tags" Target="../tags/tag263.xml"/><Relationship Id="rId20" Type="http://schemas.openxmlformats.org/officeDocument/2006/relationships/tags" Target="../tags/tag262.xml"/><Relationship Id="rId2" Type="http://schemas.openxmlformats.org/officeDocument/2006/relationships/slideLayout" Target="../slideLayouts/slideLayout31.xml"/><Relationship Id="rId19" Type="http://schemas.openxmlformats.org/officeDocument/2006/relationships/tags" Target="../tags/tag261.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5" Type="http://schemas.openxmlformats.org/officeDocument/2006/relationships/theme" Target="../theme/theme4.xml"/><Relationship Id="rId24" Type="http://schemas.openxmlformats.org/officeDocument/2006/relationships/tags" Target="../tags/tag399.xml"/><Relationship Id="rId23" Type="http://schemas.openxmlformats.org/officeDocument/2006/relationships/tags" Target="../tags/tag398.xml"/><Relationship Id="rId22" Type="http://schemas.openxmlformats.org/officeDocument/2006/relationships/tags" Target="../tags/tag397.xml"/><Relationship Id="rId21" Type="http://schemas.openxmlformats.org/officeDocument/2006/relationships/tags" Target="../tags/tag396.xml"/><Relationship Id="rId20" Type="http://schemas.openxmlformats.org/officeDocument/2006/relationships/tags" Target="../tags/tag395.xml"/><Relationship Id="rId2" Type="http://schemas.openxmlformats.org/officeDocument/2006/relationships/slideLayout" Target="../slideLayouts/slideLayout49.xml"/><Relationship Id="rId19" Type="http://schemas.openxmlformats.org/officeDocument/2006/relationships/tags" Target="../tags/tag394.xml"/><Relationship Id="rId18" Type="http://schemas.openxmlformats.org/officeDocument/2006/relationships/slideLayout" Target="../slideLayouts/slideLayout65.xml"/><Relationship Id="rId17" Type="http://schemas.openxmlformats.org/officeDocument/2006/relationships/slideLayout" Target="../slideLayouts/slideLayout64.xml"/><Relationship Id="rId16" Type="http://schemas.openxmlformats.org/officeDocument/2006/relationships/slideLayout" Target="../slideLayouts/slideLayout63.xml"/><Relationship Id="rId15" Type="http://schemas.openxmlformats.org/officeDocument/2006/relationships/slideLayout" Target="../slideLayouts/slideLayout62.xml"/><Relationship Id="rId14" Type="http://schemas.openxmlformats.org/officeDocument/2006/relationships/slideLayout" Target="../slideLayouts/slideLayout61.xml"/><Relationship Id="rId13" Type="http://schemas.openxmlformats.org/officeDocument/2006/relationships/slideLayout" Target="../slideLayouts/slideLayout60.xml"/><Relationship Id="rId12" Type="http://schemas.openxmlformats.org/officeDocument/2006/relationships/slideLayout" Target="../slideLayouts/slideLayout59.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4.xml"/><Relationship Id="rId8" Type="http://schemas.openxmlformats.org/officeDocument/2006/relationships/slideLayout" Target="../slideLayouts/slideLayout73.xml"/><Relationship Id="rId7" Type="http://schemas.openxmlformats.org/officeDocument/2006/relationships/slideLayout" Target="../slideLayouts/slideLayout72.xml"/><Relationship Id="rId6" Type="http://schemas.openxmlformats.org/officeDocument/2006/relationships/slideLayout" Target="../slideLayouts/slideLayout71.xml"/><Relationship Id="rId5" Type="http://schemas.openxmlformats.org/officeDocument/2006/relationships/slideLayout" Target="../slideLayouts/slideLayout70.xml"/><Relationship Id="rId4" Type="http://schemas.openxmlformats.org/officeDocument/2006/relationships/slideLayout" Target="../slideLayouts/slideLayout69.xml"/><Relationship Id="rId3" Type="http://schemas.openxmlformats.org/officeDocument/2006/relationships/slideLayout" Target="../slideLayouts/slideLayout68.xml"/><Relationship Id="rId25" Type="http://schemas.openxmlformats.org/officeDocument/2006/relationships/theme" Target="../theme/theme5.xml"/><Relationship Id="rId24" Type="http://schemas.openxmlformats.org/officeDocument/2006/relationships/tags" Target="../tags/tag532.xml"/><Relationship Id="rId23" Type="http://schemas.openxmlformats.org/officeDocument/2006/relationships/tags" Target="../tags/tag531.xml"/><Relationship Id="rId22" Type="http://schemas.openxmlformats.org/officeDocument/2006/relationships/tags" Target="../tags/tag530.xml"/><Relationship Id="rId21" Type="http://schemas.openxmlformats.org/officeDocument/2006/relationships/tags" Target="../tags/tag529.xml"/><Relationship Id="rId20" Type="http://schemas.openxmlformats.org/officeDocument/2006/relationships/tags" Target="../tags/tag528.xml"/><Relationship Id="rId2" Type="http://schemas.openxmlformats.org/officeDocument/2006/relationships/slideLayout" Target="../slideLayouts/slideLayout67.xml"/><Relationship Id="rId19" Type="http://schemas.openxmlformats.org/officeDocument/2006/relationships/tags" Target="../tags/tag527.xml"/><Relationship Id="rId18" Type="http://schemas.openxmlformats.org/officeDocument/2006/relationships/slideLayout" Target="../slideLayouts/slideLayout83.xml"/><Relationship Id="rId17" Type="http://schemas.openxmlformats.org/officeDocument/2006/relationships/slideLayout" Target="../slideLayouts/slideLayout82.xml"/><Relationship Id="rId16" Type="http://schemas.openxmlformats.org/officeDocument/2006/relationships/slideLayout" Target="../slideLayouts/slideLayout81.xml"/><Relationship Id="rId15" Type="http://schemas.openxmlformats.org/officeDocument/2006/relationships/slideLayout" Target="../slideLayouts/slideLayout80.xml"/><Relationship Id="rId14" Type="http://schemas.openxmlformats.org/officeDocument/2006/relationships/slideLayout" Target="../slideLayouts/slideLayout79.xml"/><Relationship Id="rId13" Type="http://schemas.openxmlformats.org/officeDocument/2006/relationships/slideLayout" Target="../slideLayouts/slideLayout78.xml"/><Relationship Id="rId12" Type="http://schemas.openxmlformats.org/officeDocument/2006/relationships/slideLayout" Target="../slideLayouts/slideLayout77.xml"/><Relationship Id="rId11" Type="http://schemas.openxmlformats.org/officeDocument/2006/relationships/slideLayout" Target="../slideLayouts/slideLayout76.xml"/><Relationship Id="rId10" Type="http://schemas.openxmlformats.org/officeDocument/2006/relationships/slideLayout" Target="../slideLayouts/slideLayout75.xml"/><Relationship Id="rId1" Type="http://schemas.openxmlformats.org/officeDocument/2006/relationships/slideLayout" Target="../slideLayouts/slideLayout6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92.xml"/><Relationship Id="rId8" Type="http://schemas.openxmlformats.org/officeDocument/2006/relationships/slideLayout" Target="../slideLayouts/slideLayout91.xml"/><Relationship Id="rId7" Type="http://schemas.openxmlformats.org/officeDocument/2006/relationships/slideLayout" Target="../slideLayouts/slideLayout90.xml"/><Relationship Id="rId6" Type="http://schemas.openxmlformats.org/officeDocument/2006/relationships/slideLayout" Target="../slideLayouts/slideLayout89.xml"/><Relationship Id="rId5" Type="http://schemas.openxmlformats.org/officeDocument/2006/relationships/slideLayout" Target="../slideLayouts/slideLayout88.xml"/><Relationship Id="rId4" Type="http://schemas.openxmlformats.org/officeDocument/2006/relationships/slideLayout" Target="../slideLayouts/slideLayout87.xml"/><Relationship Id="rId3" Type="http://schemas.openxmlformats.org/officeDocument/2006/relationships/slideLayout" Target="../slideLayouts/slideLayout86.xml"/><Relationship Id="rId25" Type="http://schemas.openxmlformats.org/officeDocument/2006/relationships/theme" Target="../theme/theme6.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slideLayout" Target="../slideLayouts/slideLayout85.xml"/><Relationship Id="rId19" Type="http://schemas.openxmlformats.org/officeDocument/2006/relationships/tags" Target="../tags/tag660.xml"/><Relationship Id="rId18" Type="http://schemas.openxmlformats.org/officeDocument/2006/relationships/slideLayout" Target="../slideLayouts/slideLayout101.xml"/><Relationship Id="rId17" Type="http://schemas.openxmlformats.org/officeDocument/2006/relationships/slideLayout" Target="../slideLayouts/slideLayout100.xml"/><Relationship Id="rId16" Type="http://schemas.openxmlformats.org/officeDocument/2006/relationships/slideLayout" Target="../slideLayouts/slideLayout99.xml"/><Relationship Id="rId15" Type="http://schemas.openxmlformats.org/officeDocument/2006/relationships/slideLayout" Target="../slideLayouts/slideLayout98.xml"/><Relationship Id="rId14" Type="http://schemas.openxmlformats.org/officeDocument/2006/relationships/slideLayout" Target="../slideLayouts/slideLayout97.xml"/><Relationship Id="rId13" Type="http://schemas.openxmlformats.org/officeDocument/2006/relationships/slideLayout" Target="../slideLayouts/slideLayout96.xml"/><Relationship Id="rId12" Type="http://schemas.openxmlformats.org/officeDocument/2006/relationships/slideLayout" Target="../slideLayouts/slideLayout95.xml"/><Relationship Id="rId11" Type="http://schemas.openxmlformats.org/officeDocument/2006/relationships/slideLayout" Target="../slideLayouts/slideLayout94.xml"/><Relationship Id="rId10" Type="http://schemas.openxmlformats.org/officeDocument/2006/relationships/slideLayout" Target="../slideLayouts/slideLayout93.xml"/><Relationship Id="rId1" Type="http://schemas.openxmlformats.org/officeDocument/2006/relationships/slideLayout" Target="../slideLayouts/slideLayout84.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10.xml"/><Relationship Id="rId8" Type="http://schemas.openxmlformats.org/officeDocument/2006/relationships/slideLayout" Target="../slideLayouts/slideLayout109.xml"/><Relationship Id="rId7" Type="http://schemas.openxmlformats.org/officeDocument/2006/relationships/slideLayout" Target="../slideLayouts/slideLayout108.xml"/><Relationship Id="rId6" Type="http://schemas.openxmlformats.org/officeDocument/2006/relationships/slideLayout" Target="../slideLayouts/slideLayout107.xml"/><Relationship Id="rId5" Type="http://schemas.openxmlformats.org/officeDocument/2006/relationships/slideLayout" Target="../slideLayouts/slideLayout106.xml"/><Relationship Id="rId4" Type="http://schemas.openxmlformats.org/officeDocument/2006/relationships/slideLayout" Target="../slideLayouts/slideLayout105.xml"/><Relationship Id="rId3" Type="http://schemas.openxmlformats.org/officeDocument/2006/relationships/slideLayout" Target="../slideLayouts/slideLayout104.xml"/><Relationship Id="rId25" Type="http://schemas.openxmlformats.org/officeDocument/2006/relationships/theme" Target="../theme/theme7.xml"/><Relationship Id="rId24" Type="http://schemas.openxmlformats.org/officeDocument/2006/relationships/tags" Target="../tags/tag798.xml"/><Relationship Id="rId23" Type="http://schemas.openxmlformats.org/officeDocument/2006/relationships/tags" Target="../tags/tag797.xml"/><Relationship Id="rId22" Type="http://schemas.openxmlformats.org/officeDocument/2006/relationships/tags" Target="../tags/tag796.xml"/><Relationship Id="rId21" Type="http://schemas.openxmlformats.org/officeDocument/2006/relationships/tags" Target="../tags/tag795.xml"/><Relationship Id="rId20" Type="http://schemas.openxmlformats.org/officeDocument/2006/relationships/tags" Target="../tags/tag794.xml"/><Relationship Id="rId2" Type="http://schemas.openxmlformats.org/officeDocument/2006/relationships/slideLayout" Target="../slideLayouts/slideLayout103.xml"/><Relationship Id="rId19" Type="http://schemas.openxmlformats.org/officeDocument/2006/relationships/tags" Target="../tags/tag793.xml"/><Relationship Id="rId18" Type="http://schemas.openxmlformats.org/officeDocument/2006/relationships/slideLayout" Target="../slideLayouts/slideLayout119.xml"/><Relationship Id="rId17" Type="http://schemas.openxmlformats.org/officeDocument/2006/relationships/slideLayout" Target="../slideLayouts/slideLayout118.xml"/><Relationship Id="rId16" Type="http://schemas.openxmlformats.org/officeDocument/2006/relationships/slideLayout" Target="../slideLayouts/slideLayout117.xml"/><Relationship Id="rId15" Type="http://schemas.openxmlformats.org/officeDocument/2006/relationships/slideLayout" Target="../slideLayouts/slideLayout116.xml"/><Relationship Id="rId14" Type="http://schemas.openxmlformats.org/officeDocument/2006/relationships/slideLayout" Target="../slideLayouts/slideLayout115.xml"/><Relationship Id="rId13" Type="http://schemas.openxmlformats.org/officeDocument/2006/relationships/slideLayout" Target="../slideLayouts/slideLayout114.xml"/><Relationship Id="rId12" Type="http://schemas.openxmlformats.org/officeDocument/2006/relationships/slideLayout" Target="../slideLayouts/slideLayout113.xml"/><Relationship Id="rId11" Type="http://schemas.openxmlformats.org/officeDocument/2006/relationships/slideLayout" Target="../slideLayouts/slideLayout112.xml"/><Relationship Id="rId10" Type="http://schemas.openxmlformats.org/officeDocument/2006/relationships/slideLayout" Target="../slideLayouts/slideLayout111.xml"/><Relationship Id="rId1" Type="http://schemas.openxmlformats.org/officeDocument/2006/relationships/slideLayout" Target="../slideLayouts/slideLayout102.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28.xml"/><Relationship Id="rId8" Type="http://schemas.openxmlformats.org/officeDocument/2006/relationships/slideLayout" Target="../slideLayouts/slideLayout127.xml"/><Relationship Id="rId7" Type="http://schemas.openxmlformats.org/officeDocument/2006/relationships/slideLayout" Target="../slideLayouts/slideLayout126.xml"/><Relationship Id="rId6" Type="http://schemas.openxmlformats.org/officeDocument/2006/relationships/slideLayout" Target="../slideLayouts/slideLayout125.xml"/><Relationship Id="rId5" Type="http://schemas.openxmlformats.org/officeDocument/2006/relationships/slideLayout" Target="../slideLayouts/slideLayout124.xml"/><Relationship Id="rId4" Type="http://schemas.openxmlformats.org/officeDocument/2006/relationships/slideLayout" Target="../slideLayouts/slideLayout123.xml"/><Relationship Id="rId3" Type="http://schemas.openxmlformats.org/officeDocument/2006/relationships/slideLayout" Target="../slideLayouts/slideLayout122.xml"/><Relationship Id="rId25" Type="http://schemas.openxmlformats.org/officeDocument/2006/relationships/theme" Target="../theme/theme8.xml"/><Relationship Id="rId24" Type="http://schemas.openxmlformats.org/officeDocument/2006/relationships/tags" Target="../tags/tag931.xml"/><Relationship Id="rId23" Type="http://schemas.openxmlformats.org/officeDocument/2006/relationships/tags" Target="../tags/tag930.xml"/><Relationship Id="rId22" Type="http://schemas.openxmlformats.org/officeDocument/2006/relationships/tags" Target="../tags/tag929.xml"/><Relationship Id="rId21" Type="http://schemas.openxmlformats.org/officeDocument/2006/relationships/tags" Target="../tags/tag928.xml"/><Relationship Id="rId20" Type="http://schemas.openxmlformats.org/officeDocument/2006/relationships/tags" Target="../tags/tag927.xml"/><Relationship Id="rId2" Type="http://schemas.openxmlformats.org/officeDocument/2006/relationships/slideLayout" Target="../slideLayouts/slideLayout121.xml"/><Relationship Id="rId19" Type="http://schemas.openxmlformats.org/officeDocument/2006/relationships/tags" Target="../tags/tag926.xml"/><Relationship Id="rId18" Type="http://schemas.openxmlformats.org/officeDocument/2006/relationships/slideLayout" Target="../slideLayouts/slideLayout137.xml"/><Relationship Id="rId17" Type="http://schemas.openxmlformats.org/officeDocument/2006/relationships/slideLayout" Target="../slideLayouts/slideLayout136.xml"/><Relationship Id="rId16" Type="http://schemas.openxmlformats.org/officeDocument/2006/relationships/slideLayout" Target="../slideLayouts/slideLayout135.xml"/><Relationship Id="rId15" Type="http://schemas.openxmlformats.org/officeDocument/2006/relationships/slideLayout" Target="../slideLayouts/slideLayout134.xml"/><Relationship Id="rId14" Type="http://schemas.openxmlformats.org/officeDocument/2006/relationships/slideLayout" Target="../slideLayouts/slideLayout133.xml"/><Relationship Id="rId13" Type="http://schemas.openxmlformats.org/officeDocument/2006/relationships/slideLayout" Target="../slideLayouts/slideLayout132.xml"/><Relationship Id="rId12" Type="http://schemas.openxmlformats.org/officeDocument/2006/relationships/slideLayout" Target="../slideLayouts/slideLayout131.xml"/><Relationship Id="rId11" Type="http://schemas.openxmlformats.org/officeDocument/2006/relationships/slideLayout" Target="../slideLayouts/slideLayout130.xml"/><Relationship Id="rId10" Type="http://schemas.openxmlformats.org/officeDocument/2006/relationships/slideLayout" Target="../slideLayouts/slideLayout129.xml"/><Relationship Id="rId1"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8EC0E-2A9F-4AB8-87A9-0785BE166E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F550A7-9FB6-45F7-96D6-6B24BFACAA2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0.xml"/><Relationship Id="rId3" Type="http://schemas.openxmlformats.org/officeDocument/2006/relationships/tags" Target="../tags/tag934.xml"/><Relationship Id="rId2" Type="http://schemas.openxmlformats.org/officeDocument/2006/relationships/tags" Target="../tags/tag933.xml"/><Relationship Id="rId1" Type="http://schemas.openxmlformats.org/officeDocument/2006/relationships/tags" Target="../tags/tag932.xml"/></Relationships>
</file>

<file path=ppt/slides/_rels/slide10.xml.rels><?xml version="1.0" encoding="UTF-8" standalone="yes"?>
<Relationships xmlns="http://schemas.openxmlformats.org/package/2006/relationships"><Relationship Id="rId9" Type="http://schemas.openxmlformats.org/officeDocument/2006/relationships/tags" Target="../tags/tag1020.xml"/><Relationship Id="rId8" Type="http://schemas.openxmlformats.org/officeDocument/2006/relationships/image" Target="../media/image26.png"/><Relationship Id="rId7" Type="http://schemas.openxmlformats.org/officeDocument/2006/relationships/tags" Target="../tags/tag1019.xml"/><Relationship Id="rId6" Type="http://schemas.openxmlformats.org/officeDocument/2006/relationships/tags" Target="../tags/tag1018.xml"/><Relationship Id="rId5" Type="http://schemas.openxmlformats.org/officeDocument/2006/relationships/image" Target="../media/image25.png"/><Relationship Id="rId4" Type="http://schemas.openxmlformats.org/officeDocument/2006/relationships/tags" Target="../tags/tag1017.xml"/><Relationship Id="rId3" Type="http://schemas.openxmlformats.org/officeDocument/2006/relationships/tags" Target="../tags/tag1016.xml"/><Relationship Id="rId23" Type="http://schemas.openxmlformats.org/officeDocument/2006/relationships/slideLayout" Target="../slideLayouts/slideLayout23.xml"/><Relationship Id="rId22" Type="http://schemas.openxmlformats.org/officeDocument/2006/relationships/tags" Target="../tags/tag1031.xml"/><Relationship Id="rId21" Type="http://schemas.openxmlformats.org/officeDocument/2006/relationships/tags" Target="../tags/tag1030.xml"/><Relationship Id="rId20" Type="http://schemas.openxmlformats.org/officeDocument/2006/relationships/tags" Target="../tags/tag1029.xml"/><Relationship Id="rId2" Type="http://schemas.openxmlformats.org/officeDocument/2006/relationships/tags" Target="../tags/tag1015.xml"/><Relationship Id="rId19" Type="http://schemas.openxmlformats.org/officeDocument/2006/relationships/tags" Target="../tags/tag1028.xml"/><Relationship Id="rId18" Type="http://schemas.openxmlformats.org/officeDocument/2006/relationships/image" Target="../media/image28.jpeg"/><Relationship Id="rId17" Type="http://schemas.openxmlformats.org/officeDocument/2006/relationships/tags" Target="../tags/tag1027.xml"/><Relationship Id="rId16" Type="http://schemas.openxmlformats.org/officeDocument/2006/relationships/tags" Target="../tags/tag1026.xml"/><Relationship Id="rId15" Type="http://schemas.openxmlformats.org/officeDocument/2006/relationships/tags" Target="../tags/tag1025.xml"/><Relationship Id="rId14" Type="http://schemas.openxmlformats.org/officeDocument/2006/relationships/tags" Target="../tags/tag1024.xml"/><Relationship Id="rId13" Type="http://schemas.openxmlformats.org/officeDocument/2006/relationships/image" Target="../media/image27.jpeg"/><Relationship Id="rId12" Type="http://schemas.openxmlformats.org/officeDocument/2006/relationships/tags" Target="../tags/tag1023.xml"/><Relationship Id="rId11" Type="http://schemas.openxmlformats.org/officeDocument/2006/relationships/tags" Target="../tags/tag1022.xml"/><Relationship Id="rId10" Type="http://schemas.openxmlformats.org/officeDocument/2006/relationships/tags" Target="../tags/tag1021.xml"/><Relationship Id="rId1" Type="http://schemas.openxmlformats.org/officeDocument/2006/relationships/tags" Target="../tags/tag1014.xml"/></Relationships>
</file>

<file path=ppt/slides/_rels/slide11.xml.rels><?xml version="1.0" encoding="UTF-8" standalone="yes"?>
<Relationships xmlns="http://schemas.openxmlformats.org/package/2006/relationships"><Relationship Id="rId9" Type="http://schemas.openxmlformats.org/officeDocument/2006/relationships/tags" Target="../tags/tag1039.xml"/><Relationship Id="rId8" Type="http://schemas.openxmlformats.org/officeDocument/2006/relationships/tags" Target="../tags/tag1038.xml"/><Relationship Id="rId7" Type="http://schemas.openxmlformats.org/officeDocument/2006/relationships/tags" Target="../tags/tag1037.xml"/><Relationship Id="rId6" Type="http://schemas.openxmlformats.org/officeDocument/2006/relationships/tags" Target="../tags/tag1036.xml"/><Relationship Id="rId5" Type="http://schemas.openxmlformats.org/officeDocument/2006/relationships/tags" Target="../tags/tag1035.xml"/><Relationship Id="rId4" Type="http://schemas.openxmlformats.org/officeDocument/2006/relationships/tags" Target="../tags/tag1034.xml"/><Relationship Id="rId3" Type="http://schemas.openxmlformats.org/officeDocument/2006/relationships/image" Target="../media/image29.jpeg"/><Relationship Id="rId2" Type="http://schemas.openxmlformats.org/officeDocument/2006/relationships/tags" Target="../tags/tag1033.xml"/><Relationship Id="rId17" Type="http://schemas.openxmlformats.org/officeDocument/2006/relationships/notesSlide" Target="../notesSlides/notesSlide3.xml"/><Relationship Id="rId16" Type="http://schemas.openxmlformats.org/officeDocument/2006/relationships/slideLayout" Target="../slideLayouts/slideLayout23.xml"/><Relationship Id="rId15" Type="http://schemas.openxmlformats.org/officeDocument/2006/relationships/tags" Target="../tags/tag1045.xml"/><Relationship Id="rId14" Type="http://schemas.openxmlformats.org/officeDocument/2006/relationships/tags" Target="../tags/tag1044.xml"/><Relationship Id="rId13" Type="http://schemas.openxmlformats.org/officeDocument/2006/relationships/tags" Target="../tags/tag1043.xml"/><Relationship Id="rId12" Type="http://schemas.openxmlformats.org/officeDocument/2006/relationships/tags" Target="../tags/tag1042.xml"/><Relationship Id="rId11" Type="http://schemas.openxmlformats.org/officeDocument/2006/relationships/tags" Target="../tags/tag1041.xml"/><Relationship Id="rId10" Type="http://schemas.openxmlformats.org/officeDocument/2006/relationships/tags" Target="../tags/tag1040.xml"/><Relationship Id="rId1" Type="http://schemas.openxmlformats.org/officeDocument/2006/relationships/tags" Target="../tags/tag1032.xml"/></Relationships>
</file>

<file path=ppt/slides/_rels/slide12.xml.rels><?xml version="1.0" encoding="UTF-8" standalone="yes"?>
<Relationships xmlns="http://schemas.openxmlformats.org/package/2006/relationships"><Relationship Id="rId9" Type="http://schemas.openxmlformats.org/officeDocument/2006/relationships/tags" Target="../tags/tag1053.xml"/><Relationship Id="rId8" Type="http://schemas.openxmlformats.org/officeDocument/2006/relationships/tags" Target="../tags/tag1052.xml"/><Relationship Id="rId7" Type="http://schemas.openxmlformats.org/officeDocument/2006/relationships/tags" Target="../tags/tag1051.xml"/><Relationship Id="rId6" Type="http://schemas.openxmlformats.org/officeDocument/2006/relationships/image" Target="../media/image30.jpeg"/><Relationship Id="rId5" Type="http://schemas.openxmlformats.org/officeDocument/2006/relationships/tags" Target="../tags/tag1050.xml"/><Relationship Id="rId4" Type="http://schemas.openxmlformats.org/officeDocument/2006/relationships/tags" Target="../tags/tag1049.xml"/><Relationship Id="rId3" Type="http://schemas.openxmlformats.org/officeDocument/2006/relationships/tags" Target="../tags/tag1048.xml"/><Relationship Id="rId2" Type="http://schemas.openxmlformats.org/officeDocument/2006/relationships/tags" Target="../tags/tag1047.xml"/><Relationship Id="rId18" Type="http://schemas.openxmlformats.org/officeDocument/2006/relationships/slideLayout" Target="../slideLayouts/slideLayout23.xml"/><Relationship Id="rId17" Type="http://schemas.openxmlformats.org/officeDocument/2006/relationships/tags" Target="../tags/tag1059.xml"/><Relationship Id="rId16" Type="http://schemas.openxmlformats.org/officeDocument/2006/relationships/image" Target="../media/image32.jpeg"/><Relationship Id="rId15" Type="http://schemas.openxmlformats.org/officeDocument/2006/relationships/tags" Target="../tags/tag1058.xml"/><Relationship Id="rId14" Type="http://schemas.openxmlformats.org/officeDocument/2006/relationships/tags" Target="../tags/tag1057.xml"/><Relationship Id="rId13" Type="http://schemas.openxmlformats.org/officeDocument/2006/relationships/tags" Target="../tags/tag1056.xml"/><Relationship Id="rId12" Type="http://schemas.openxmlformats.org/officeDocument/2006/relationships/tags" Target="../tags/tag1055.xml"/><Relationship Id="rId11" Type="http://schemas.openxmlformats.org/officeDocument/2006/relationships/image" Target="../media/image31.jpeg"/><Relationship Id="rId10" Type="http://schemas.openxmlformats.org/officeDocument/2006/relationships/tags" Target="../tags/tag1054.xml"/><Relationship Id="rId1" Type="http://schemas.openxmlformats.org/officeDocument/2006/relationships/tags" Target="../tags/tag104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tags" Target="../tags/tag1061.xml"/><Relationship Id="rId1" Type="http://schemas.openxmlformats.org/officeDocument/2006/relationships/tags" Target="../tags/tag1060.xml"/></Relationships>
</file>

<file path=ppt/slides/_rels/slide14.xml.rels><?xml version="1.0" encoding="UTF-8" standalone="yes"?>
<Relationships xmlns="http://schemas.openxmlformats.org/package/2006/relationships"><Relationship Id="rId9" Type="http://schemas.openxmlformats.org/officeDocument/2006/relationships/tags" Target="../tags/tag1068.xml"/><Relationship Id="rId8" Type="http://schemas.openxmlformats.org/officeDocument/2006/relationships/image" Target="../media/image34.jpeg"/><Relationship Id="rId7" Type="http://schemas.openxmlformats.org/officeDocument/2006/relationships/tags" Target="../tags/tag1067.xml"/><Relationship Id="rId6" Type="http://schemas.openxmlformats.org/officeDocument/2006/relationships/tags" Target="../tags/tag1066.xml"/><Relationship Id="rId5" Type="http://schemas.openxmlformats.org/officeDocument/2006/relationships/image" Target="../media/image33.jpeg"/><Relationship Id="rId4" Type="http://schemas.openxmlformats.org/officeDocument/2006/relationships/tags" Target="../tags/tag1065.xml"/><Relationship Id="rId3" Type="http://schemas.openxmlformats.org/officeDocument/2006/relationships/tags" Target="../tags/tag1064.xml"/><Relationship Id="rId23" Type="http://schemas.openxmlformats.org/officeDocument/2006/relationships/slideLayout" Target="../slideLayouts/slideLayout77.xml"/><Relationship Id="rId22" Type="http://schemas.openxmlformats.org/officeDocument/2006/relationships/tags" Target="../tags/tag1079.xml"/><Relationship Id="rId21" Type="http://schemas.openxmlformats.org/officeDocument/2006/relationships/tags" Target="../tags/tag1078.xml"/><Relationship Id="rId20" Type="http://schemas.openxmlformats.org/officeDocument/2006/relationships/tags" Target="../tags/tag1077.xml"/><Relationship Id="rId2" Type="http://schemas.openxmlformats.org/officeDocument/2006/relationships/tags" Target="../tags/tag1063.xml"/><Relationship Id="rId19" Type="http://schemas.openxmlformats.org/officeDocument/2006/relationships/tags" Target="../tags/tag1076.xml"/><Relationship Id="rId18" Type="http://schemas.openxmlformats.org/officeDocument/2006/relationships/image" Target="../media/image36.jpeg"/><Relationship Id="rId17" Type="http://schemas.openxmlformats.org/officeDocument/2006/relationships/tags" Target="../tags/tag1075.xml"/><Relationship Id="rId16" Type="http://schemas.openxmlformats.org/officeDocument/2006/relationships/tags" Target="../tags/tag1074.xml"/><Relationship Id="rId15" Type="http://schemas.openxmlformats.org/officeDocument/2006/relationships/tags" Target="../tags/tag1073.xml"/><Relationship Id="rId14" Type="http://schemas.openxmlformats.org/officeDocument/2006/relationships/tags" Target="../tags/tag1072.xml"/><Relationship Id="rId13" Type="http://schemas.openxmlformats.org/officeDocument/2006/relationships/image" Target="../media/image35.jpeg"/><Relationship Id="rId12" Type="http://schemas.openxmlformats.org/officeDocument/2006/relationships/tags" Target="../tags/tag1071.xml"/><Relationship Id="rId11" Type="http://schemas.openxmlformats.org/officeDocument/2006/relationships/tags" Target="../tags/tag1070.xml"/><Relationship Id="rId10" Type="http://schemas.openxmlformats.org/officeDocument/2006/relationships/tags" Target="../tags/tag1069.xml"/><Relationship Id="rId1" Type="http://schemas.openxmlformats.org/officeDocument/2006/relationships/tags" Target="../tags/tag1062.xml"/></Relationships>
</file>

<file path=ppt/slides/_rels/slide15.xml.rels><?xml version="1.0" encoding="UTF-8" standalone="yes"?>
<Relationships xmlns="http://schemas.openxmlformats.org/package/2006/relationships"><Relationship Id="rId9" Type="http://schemas.openxmlformats.org/officeDocument/2006/relationships/tags" Target="../tags/tag1088.xml"/><Relationship Id="rId8" Type="http://schemas.openxmlformats.org/officeDocument/2006/relationships/tags" Target="../tags/tag1087.xml"/><Relationship Id="rId7" Type="http://schemas.openxmlformats.org/officeDocument/2006/relationships/tags" Target="../tags/tag1086.xml"/><Relationship Id="rId6" Type="http://schemas.openxmlformats.org/officeDocument/2006/relationships/tags" Target="../tags/tag1085.xml"/><Relationship Id="rId5" Type="http://schemas.openxmlformats.org/officeDocument/2006/relationships/tags" Target="../tags/tag1084.xml"/><Relationship Id="rId4" Type="http://schemas.openxmlformats.org/officeDocument/2006/relationships/tags" Target="../tags/tag1083.xml"/><Relationship Id="rId3" Type="http://schemas.openxmlformats.org/officeDocument/2006/relationships/tags" Target="../tags/tag1082.xml"/><Relationship Id="rId2" Type="http://schemas.openxmlformats.org/officeDocument/2006/relationships/tags" Target="../tags/tag1081.xml"/><Relationship Id="rId15" Type="http://schemas.openxmlformats.org/officeDocument/2006/relationships/slideLayout" Target="../slideLayouts/slideLayout67.xml"/><Relationship Id="rId14" Type="http://schemas.openxmlformats.org/officeDocument/2006/relationships/tags" Target="../tags/tag1093.xml"/><Relationship Id="rId13" Type="http://schemas.openxmlformats.org/officeDocument/2006/relationships/tags" Target="../tags/tag1092.xml"/><Relationship Id="rId12" Type="http://schemas.openxmlformats.org/officeDocument/2006/relationships/tags" Target="../tags/tag1091.xml"/><Relationship Id="rId11" Type="http://schemas.openxmlformats.org/officeDocument/2006/relationships/tags" Target="../tags/tag1090.xml"/><Relationship Id="rId10" Type="http://schemas.openxmlformats.org/officeDocument/2006/relationships/tags" Target="../tags/tag1089.xml"/><Relationship Id="rId1" Type="http://schemas.openxmlformats.org/officeDocument/2006/relationships/tags" Target="../tags/tag1080.xml"/></Relationships>
</file>

<file path=ppt/slides/_rels/slide16.xml.rels><?xml version="1.0" encoding="UTF-8" standalone="yes"?>
<Relationships xmlns="http://schemas.openxmlformats.org/package/2006/relationships"><Relationship Id="rId9" Type="http://schemas.openxmlformats.org/officeDocument/2006/relationships/tags" Target="../tags/tag1102.xml"/><Relationship Id="rId8" Type="http://schemas.openxmlformats.org/officeDocument/2006/relationships/tags" Target="../tags/tag1101.xml"/><Relationship Id="rId7" Type="http://schemas.openxmlformats.org/officeDocument/2006/relationships/tags" Target="../tags/tag1100.xml"/><Relationship Id="rId6" Type="http://schemas.openxmlformats.org/officeDocument/2006/relationships/tags" Target="../tags/tag1099.xml"/><Relationship Id="rId5" Type="http://schemas.openxmlformats.org/officeDocument/2006/relationships/tags" Target="../tags/tag1098.xml"/><Relationship Id="rId4" Type="http://schemas.openxmlformats.org/officeDocument/2006/relationships/tags" Target="../tags/tag1097.xml"/><Relationship Id="rId3" Type="http://schemas.openxmlformats.org/officeDocument/2006/relationships/tags" Target="../tags/tag1096.xml"/><Relationship Id="rId23" Type="http://schemas.openxmlformats.org/officeDocument/2006/relationships/slideLayout" Target="../slideLayouts/slideLayout77.xml"/><Relationship Id="rId22" Type="http://schemas.openxmlformats.org/officeDocument/2006/relationships/tags" Target="../tags/tag1111.xml"/><Relationship Id="rId21" Type="http://schemas.openxmlformats.org/officeDocument/2006/relationships/image" Target="../media/image40.jpeg"/><Relationship Id="rId20" Type="http://schemas.openxmlformats.org/officeDocument/2006/relationships/tags" Target="../tags/tag1110.xml"/><Relationship Id="rId2" Type="http://schemas.openxmlformats.org/officeDocument/2006/relationships/tags" Target="../tags/tag1095.xml"/><Relationship Id="rId19" Type="http://schemas.openxmlformats.org/officeDocument/2006/relationships/image" Target="../media/image39.jpeg"/><Relationship Id="rId18" Type="http://schemas.openxmlformats.org/officeDocument/2006/relationships/tags" Target="../tags/tag1109.xml"/><Relationship Id="rId17" Type="http://schemas.openxmlformats.org/officeDocument/2006/relationships/image" Target="../media/image38.jpeg"/><Relationship Id="rId16" Type="http://schemas.openxmlformats.org/officeDocument/2006/relationships/tags" Target="../tags/tag1108.xml"/><Relationship Id="rId15" Type="http://schemas.openxmlformats.org/officeDocument/2006/relationships/image" Target="../media/image37.jpeg"/><Relationship Id="rId14" Type="http://schemas.openxmlformats.org/officeDocument/2006/relationships/tags" Target="../tags/tag1107.xml"/><Relationship Id="rId13" Type="http://schemas.openxmlformats.org/officeDocument/2006/relationships/tags" Target="../tags/tag1106.xml"/><Relationship Id="rId12" Type="http://schemas.openxmlformats.org/officeDocument/2006/relationships/tags" Target="../tags/tag1105.xml"/><Relationship Id="rId11" Type="http://schemas.openxmlformats.org/officeDocument/2006/relationships/tags" Target="../tags/tag1104.xml"/><Relationship Id="rId10" Type="http://schemas.openxmlformats.org/officeDocument/2006/relationships/tags" Target="../tags/tag1103.xml"/><Relationship Id="rId1" Type="http://schemas.openxmlformats.org/officeDocument/2006/relationships/tags" Target="../tags/tag1094.xml"/></Relationships>
</file>

<file path=ppt/slides/_rels/slide17.xml.rels><?xml version="1.0" encoding="UTF-8" standalone="yes"?>
<Relationships xmlns="http://schemas.openxmlformats.org/package/2006/relationships"><Relationship Id="rId9" Type="http://schemas.openxmlformats.org/officeDocument/2006/relationships/tags" Target="../tags/tag1119.xml"/><Relationship Id="rId8" Type="http://schemas.openxmlformats.org/officeDocument/2006/relationships/tags" Target="../tags/tag1118.xml"/><Relationship Id="rId7" Type="http://schemas.openxmlformats.org/officeDocument/2006/relationships/tags" Target="../tags/tag1117.xml"/><Relationship Id="rId6" Type="http://schemas.openxmlformats.org/officeDocument/2006/relationships/tags" Target="../tags/tag1116.xml"/><Relationship Id="rId5" Type="http://schemas.openxmlformats.org/officeDocument/2006/relationships/tags" Target="../tags/tag1115.xml"/><Relationship Id="rId4" Type="http://schemas.openxmlformats.org/officeDocument/2006/relationships/tags" Target="../tags/tag1114.xml"/><Relationship Id="rId3" Type="http://schemas.openxmlformats.org/officeDocument/2006/relationships/image" Target="../media/image41.jpeg"/><Relationship Id="rId22" Type="http://schemas.openxmlformats.org/officeDocument/2006/relationships/notesSlide" Target="../notesSlides/notesSlide4.xml"/><Relationship Id="rId21" Type="http://schemas.openxmlformats.org/officeDocument/2006/relationships/slideLayout" Target="../slideLayouts/slideLayout23.xml"/><Relationship Id="rId20" Type="http://schemas.openxmlformats.org/officeDocument/2006/relationships/tags" Target="../tags/tag1130.xml"/><Relationship Id="rId2" Type="http://schemas.openxmlformats.org/officeDocument/2006/relationships/tags" Target="../tags/tag1113.xml"/><Relationship Id="rId19" Type="http://schemas.openxmlformats.org/officeDocument/2006/relationships/tags" Target="../tags/tag1129.xml"/><Relationship Id="rId18" Type="http://schemas.openxmlformats.org/officeDocument/2006/relationships/tags" Target="../tags/tag1128.xml"/><Relationship Id="rId17" Type="http://schemas.openxmlformats.org/officeDocument/2006/relationships/tags" Target="../tags/tag1127.xml"/><Relationship Id="rId16" Type="http://schemas.openxmlformats.org/officeDocument/2006/relationships/tags" Target="../tags/tag1126.xml"/><Relationship Id="rId15" Type="http://schemas.openxmlformats.org/officeDocument/2006/relationships/tags" Target="../tags/tag1125.xml"/><Relationship Id="rId14" Type="http://schemas.openxmlformats.org/officeDocument/2006/relationships/tags" Target="../tags/tag1124.xml"/><Relationship Id="rId13" Type="http://schemas.openxmlformats.org/officeDocument/2006/relationships/tags" Target="../tags/tag1123.xml"/><Relationship Id="rId12" Type="http://schemas.openxmlformats.org/officeDocument/2006/relationships/tags" Target="../tags/tag1122.xml"/><Relationship Id="rId11" Type="http://schemas.openxmlformats.org/officeDocument/2006/relationships/tags" Target="../tags/tag1121.xml"/><Relationship Id="rId10" Type="http://schemas.openxmlformats.org/officeDocument/2006/relationships/tags" Target="../tags/tag1120.xml"/><Relationship Id="rId1" Type="http://schemas.openxmlformats.org/officeDocument/2006/relationships/tags" Target="../tags/tag1112.xml"/></Relationships>
</file>

<file path=ppt/slides/_rels/slide18.xml.rels><?xml version="1.0" encoding="UTF-8" standalone="yes"?>
<Relationships xmlns="http://schemas.openxmlformats.org/package/2006/relationships"><Relationship Id="rId9" Type="http://schemas.openxmlformats.org/officeDocument/2006/relationships/tags" Target="../tags/tag1139.xml"/><Relationship Id="rId8" Type="http://schemas.openxmlformats.org/officeDocument/2006/relationships/tags" Target="../tags/tag1138.xml"/><Relationship Id="rId7" Type="http://schemas.openxmlformats.org/officeDocument/2006/relationships/tags" Target="../tags/tag1137.xml"/><Relationship Id="rId6" Type="http://schemas.openxmlformats.org/officeDocument/2006/relationships/tags" Target="../tags/tag1136.xml"/><Relationship Id="rId5" Type="http://schemas.openxmlformats.org/officeDocument/2006/relationships/tags" Target="../tags/tag1135.xml"/><Relationship Id="rId4" Type="http://schemas.openxmlformats.org/officeDocument/2006/relationships/tags" Target="../tags/tag1134.xml"/><Relationship Id="rId3" Type="http://schemas.openxmlformats.org/officeDocument/2006/relationships/tags" Target="../tags/tag1133.xml"/><Relationship Id="rId27" Type="http://schemas.openxmlformats.org/officeDocument/2006/relationships/slideLayout" Target="../slideLayouts/slideLayout23.xml"/><Relationship Id="rId26" Type="http://schemas.openxmlformats.org/officeDocument/2006/relationships/tags" Target="../tags/tag1152.xml"/><Relationship Id="rId25" Type="http://schemas.openxmlformats.org/officeDocument/2006/relationships/image" Target="../media/image45.jpeg"/><Relationship Id="rId24" Type="http://schemas.openxmlformats.org/officeDocument/2006/relationships/tags" Target="../tags/tag1151.xml"/><Relationship Id="rId23" Type="http://schemas.openxmlformats.org/officeDocument/2006/relationships/image" Target="../media/image44.jpeg"/><Relationship Id="rId22" Type="http://schemas.openxmlformats.org/officeDocument/2006/relationships/tags" Target="../tags/tag1150.xml"/><Relationship Id="rId21" Type="http://schemas.openxmlformats.org/officeDocument/2006/relationships/image" Target="../media/image43.jpeg"/><Relationship Id="rId20" Type="http://schemas.openxmlformats.org/officeDocument/2006/relationships/tags" Target="../tags/tag1149.xml"/><Relationship Id="rId2" Type="http://schemas.openxmlformats.org/officeDocument/2006/relationships/tags" Target="../tags/tag1132.xml"/><Relationship Id="rId19" Type="http://schemas.openxmlformats.org/officeDocument/2006/relationships/image" Target="../media/image42.png"/><Relationship Id="rId18" Type="http://schemas.openxmlformats.org/officeDocument/2006/relationships/tags" Target="../tags/tag1148.xml"/><Relationship Id="rId17" Type="http://schemas.openxmlformats.org/officeDocument/2006/relationships/tags" Target="../tags/tag1147.xml"/><Relationship Id="rId16" Type="http://schemas.openxmlformats.org/officeDocument/2006/relationships/tags" Target="../tags/tag1146.xml"/><Relationship Id="rId15" Type="http://schemas.openxmlformats.org/officeDocument/2006/relationships/tags" Target="../tags/tag1145.xml"/><Relationship Id="rId14" Type="http://schemas.openxmlformats.org/officeDocument/2006/relationships/tags" Target="../tags/tag1144.xml"/><Relationship Id="rId13" Type="http://schemas.openxmlformats.org/officeDocument/2006/relationships/tags" Target="../tags/tag1143.xml"/><Relationship Id="rId12" Type="http://schemas.openxmlformats.org/officeDocument/2006/relationships/tags" Target="../tags/tag1142.xml"/><Relationship Id="rId11" Type="http://schemas.openxmlformats.org/officeDocument/2006/relationships/tags" Target="../tags/tag1141.xml"/><Relationship Id="rId10" Type="http://schemas.openxmlformats.org/officeDocument/2006/relationships/tags" Target="../tags/tag1140.xml"/><Relationship Id="rId1" Type="http://schemas.openxmlformats.org/officeDocument/2006/relationships/tags" Target="../tags/tag113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1154.xml"/><Relationship Id="rId1" Type="http://schemas.openxmlformats.org/officeDocument/2006/relationships/tags" Target="../tags/tag115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tags" Target="../tags/tag936.xml"/><Relationship Id="rId1" Type="http://schemas.openxmlformats.org/officeDocument/2006/relationships/tags" Target="../tags/tag935.xml"/></Relationships>
</file>

<file path=ppt/slides/_rels/slide20.xml.rels><?xml version="1.0" encoding="UTF-8" standalone="yes"?>
<Relationships xmlns="http://schemas.openxmlformats.org/package/2006/relationships"><Relationship Id="rId9" Type="http://schemas.openxmlformats.org/officeDocument/2006/relationships/tags" Target="../tags/tag1162.xml"/><Relationship Id="rId8" Type="http://schemas.openxmlformats.org/officeDocument/2006/relationships/tags" Target="../tags/tag1161.xml"/><Relationship Id="rId7" Type="http://schemas.openxmlformats.org/officeDocument/2006/relationships/tags" Target="../tags/tag1160.xml"/><Relationship Id="rId6" Type="http://schemas.openxmlformats.org/officeDocument/2006/relationships/tags" Target="../tags/tag1159.xml"/><Relationship Id="rId5" Type="http://schemas.openxmlformats.org/officeDocument/2006/relationships/tags" Target="../tags/tag1158.xml"/><Relationship Id="rId4" Type="http://schemas.openxmlformats.org/officeDocument/2006/relationships/tags" Target="../tags/tag1157.xml"/><Relationship Id="rId3" Type="http://schemas.openxmlformats.org/officeDocument/2006/relationships/image" Target="../media/image46.jpeg"/><Relationship Id="rId2" Type="http://schemas.openxmlformats.org/officeDocument/2006/relationships/tags" Target="../tags/tag1156.xml"/><Relationship Id="rId19" Type="http://schemas.openxmlformats.org/officeDocument/2006/relationships/notesSlide" Target="../notesSlides/notesSlide5.xml"/><Relationship Id="rId18" Type="http://schemas.openxmlformats.org/officeDocument/2006/relationships/slideLayout" Target="../slideLayouts/slideLayout23.xml"/><Relationship Id="rId17" Type="http://schemas.openxmlformats.org/officeDocument/2006/relationships/tags" Target="../tags/tag1170.xml"/><Relationship Id="rId16" Type="http://schemas.openxmlformats.org/officeDocument/2006/relationships/tags" Target="../tags/tag1169.xml"/><Relationship Id="rId15" Type="http://schemas.openxmlformats.org/officeDocument/2006/relationships/tags" Target="../tags/tag1168.xml"/><Relationship Id="rId14" Type="http://schemas.openxmlformats.org/officeDocument/2006/relationships/tags" Target="../tags/tag1167.xml"/><Relationship Id="rId13" Type="http://schemas.openxmlformats.org/officeDocument/2006/relationships/tags" Target="../tags/tag1166.xml"/><Relationship Id="rId12" Type="http://schemas.openxmlformats.org/officeDocument/2006/relationships/tags" Target="../tags/tag1165.xml"/><Relationship Id="rId11" Type="http://schemas.openxmlformats.org/officeDocument/2006/relationships/tags" Target="../tags/tag1164.xml"/><Relationship Id="rId10" Type="http://schemas.openxmlformats.org/officeDocument/2006/relationships/tags" Target="../tags/tag1163.xml"/><Relationship Id="rId1" Type="http://schemas.openxmlformats.org/officeDocument/2006/relationships/tags" Target="../tags/tag1155.xml"/></Relationships>
</file>

<file path=ppt/slides/_rels/slide21.xml.rels><?xml version="1.0" encoding="UTF-8" standalone="yes"?>
<Relationships xmlns="http://schemas.openxmlformats.org/package/2006/relationships"><Relationship Id="rId9" Type="http://schemas.openxmlformats.org/officeDocument/2006/relationships/tags" Target="../tags/tag1179.xml"/><Relationship Id="rId8" Type="http://schemas.openxmlformats.org/officeDocument/2006/relationships/tags" Target="../tags/tag1178.xml"/><Relationship Id="rId7" Type="http://schemas.openxmlformats.org/officeDocument/2006/relationships/tags" Target="../tags/tag1177.xml"/><Relationship Id="rId6" Type="http://schemas.openxmlformats.org/officeDocument/2006/relationships/tags" Target="../tags/tag1176.xml"/><Relationship Id="rId5" Type="http://schemas.openxmlformats.org/officeDocument/2006/relationships/tags" Target="../tags/tag1175.xml"/><Relationship Id="rId4" Type="http://schemas.openxmlformats.org/officeDocument/2006/relationships/tags" Target="../tags/tag1174.xml"/><Relationship Id="rId3" Type="http://schemas.openxmlformats.org/officeDocument/2006/relationships/tags" Target="../tags/tag1173.xml"/><Relationship Id="rId2" Type="http://schemas.openxmlformats.org/officeDocument/2006/relationships/tags" Target="../tags/tag1172.xml"/><Relationship Id="rId19" Type="http://schemas.openxmlformats.org/officeDocument/2006/relationships/slideLayout" Target="../slideLayouts/slideLayout23.xml"/><Relationship Id="rId18" Type="http://schemas.openxmlformats.org/officeDocument/2006/relationships/tags" Target="../tags/tag1184.xml"/><Relationship Id="rId17" Type="http://schemas.openxmlformats.org/officeDocument/2006/relationships/image" Target="../media/image50.jpeg"/><Relationship Id="rId16" Type="http://schemas.openxmlformats.org/officeDocument/2006/relationships/tags" Target="../tags/tag1183.xml"/><Relationship Id="rId15" Type="http://schemas.openxmlformats.org/officeDocument/2006/relationships/image" Target="../media/image49.jpeg"/><Relationship Id="rId14" Type="http://schemas.openxmlformats.org/officeDocument/2006/relationships/tags" Target="../tags/tag1182.xml"/><Relationship Id="rId13" Type="http://schemas.openxmlformats.org/officeDocument/2006/relationships/image" Target="../media/image48.jpeg"/><Relationship Id="rId12" Type="http://schemas.openxmlformats.org/officeDocument/2006/relationships/tags" Target="../tags/tag1181.xml"/><Relationship Id="rId11" Type="http://schemas.openxmlformats.org/officeDocument/2006/relationships/image" Target="../media/image47.jpeg"/><Relationship Id="rId10" Type="http://schemas.openxmlformats.org/officeDocument/2006/relationships/tags" Target="../tags/tag1180.xml"/><Relationship Id="rId1" Type="http://schemas.openxmlformats.org/officeDocument/2006/relationships/tags" Target="../tags/tag1171.xml"/></Relationships>
</file>

<file path=ppt/slides/_rels/slide22.xml.rels><?xml version="1.0" encoding="UTF-8" standalone="yes"?>
<Relationships xmlns="http://schemas.openxmlformats.org/package/2006/relationships"><Relationship Id="rId9" Type="http://schemas.openxmlformats.org/officeDocument/2006/relationships/tags" Target="../tags/tag1192.xml"/><Relationship Id="rId8" Type="http://schemas.openxmlformats.org/officeDocument/2006/relationships/tags" Target="../tags/tag1191.xml"/><Relationship Id="rId7" Type="http://schemas.openxmlformats.org/officeDocument/2006/relationships/tags" Target="../tags/tag1190.xml"/><Relationship Id="rId6" Type="http://schemas.openxmlformats.org/officeDocument/2006/relationships/tags" Target="../tags/tag1189.xml"/><Relationship Id="rId5" Type="http://schemas.openxmlformats.org/officeDocument/2006/relationships/tags" Target="../tags/tag1188.xml"/><Relationship Id="rId4" Type="http://schemas.openxmlformats.org/officeDocument/2006/relationships/image" Target="../media/image51.jpeg"/><Relationship Id="rId3" Type="http://schemas.openxmlformats.org/officeDocument/2006/relationships/tags" Target="../tags/tag1187.xml"/><Relationship Id="rId2" Type="http://schemas.openxmlformats.org/officeDocument/2006/relationships/tags" Target="../tags/tag1186.xml"/><Relationship Id="rId19" Type="http://schemas.openxmlformats.org/officeDocument/2006/relationships/slideLayout" Target="../slideLayouts/slideLayout23.xml"/><Relationship Id="rId18" Type="http://schemas.openxmlformats.org/officeDocument/2006/relationships/tags" Target="../tags/tag1201.xml"/><Relationship Id="rId17" Type="http://schemas.openxmlformats.org/officeDocument/2006/relationships/tags" Target="../tags/tag1200.xml"/><Relationship Id="rId16" Type="http://schemas.openxmlformats.org/officeDocument/2006/relationships/tags" Target="../tags/tag1199.xml"/><Relationship Id="rId15" Type="http://schemas.openxmlformats.org/officeDocument/2006/relationships/tags" Target="../tags/tag1198.xml"/><Relationship Id="rId14" Type="http://schemas.openxmlformats.org/officeDocument/2006/relationships/tags" Target="../tags/tag1197.xml"/><Relationship Id="rId13" Type="http://schemas.openxmlformats.org/officeDocument/2006/relationships/tags" Target="../tags/tag1196.xml"/><Relationship Id="rId12" Type="http://schemas.openxmlformats.org/officeDocument/2006/relationships/tags" Target="../tags/tag1195.xml"/><Relationship Id="rId11" Type="http://schemas.openxmlformats.org/officeDocument/2006/relationships/tags" Target="../tags/tag1194.xml"/><Relationship Id="rId10" Type="http://schemas.openxmlformats.org/officeDocument/2006/relationships/tags" Target="../tags/tag1193.xml"/><Relationship Id="rId1" Type="http://schemas.openxmlformats.org/officeDocument/2006/relationships/tags" Target="../tags/tag1185.xml"/></Relationships>
</file>

<file path=ppt/slides/_rels/slide23.xml.rels><?xml version="1.0" encoding="UTF-8" standalone="yes"?>
<Relationships xmlns="http://schemas.openxmlformats.org/package/2006/relationships"><Relationship Id="rId9" Type="http://schemas.openxmlformats.org/officeDocument/2006/relationships/tags" Target="../tags/tag1208.xml"/><Relationship Id="rId8" Type="http://schemas.openxmlformats.org/officeDocument/2006/relationships/image" Target="../media/image53.jpeg"/><Relationship Id="rId7" Type="http://schemas.openxmlformats.org/officeDocument/2006/relationships/tags" Target="../tags/tag1207.xml"/><Relationship Id="rId6" Type="http://schemas.openxmlformats.org/officeDocument/2006/relationships/tags" Target="../tags/tag1206.xml"/><Relationship Id="rId5" Type="http://schemas.openxmlformats.org/officeDocument/2006/relationships/image" Target="../media/image52.jpeg"/><Relationship Id="rId4" Type="http://schemas.openxmlformats.org/officeDocument/2006/relationships/tags" Target="../tags/tag1205.xml"/><Relationship Id="rId3" Type="http://schemas.openxmlformats.org/officeDocument/2006/relationships/tags" Target="../tags/tag1204.xml"/><Relationship Id="rId23" Type="http://schemas.openxmlformats.org/officeDocument/2006/relationships/slideLayout" Target="../slideLayouts/slideLayout23.xml"/><Relationship Id="rId22" Type="http://schemas.openxmlformats.org/officeDocument/2006/relationships/tags" Target="../tags/tag1219.xml"/><Relationship Id="rId21" Type="http://schemas.openxmlformats.org/officeDocument/2006/relationships/tags" Target="../tags/tag1218.xml"/><Relationship Id="rId20" Type="http://schemas.openxmlformats.org/officeDocument/2006/relationships/tags" Target="../tags/tag1217.xml"/><Relationship Id="rId2" Type="http://schemas.openxmlformats.org/officeDocument/2006/relationships/tags" Target="../tags/tag1203.xml"/><Relationship Id="rId19" Type="http://schemas.openxmlformats.org/officeDocument/2006/relationships/tags" Target="../tags/tag1216.xml"/><Relationship Id="rId18" Type="http://schemas.openxmlformats.org/officeDocument/2006/relationships/image" Target="../media/image55.jpeg"/><Relationship Id="rId17" Type="http://schemas.openxmlformats.org/officeDocument/2006/relationships/tags" Target="../tags/tag1215.xml"/><Relationship Id="rId16" Type="http://schemas.openxmlformats.org/officeDocument/2006/relationships/tags" Target="../tags/tag1214.xml"/><Relationship Id="rId15" Type="http://schemas.openxmlformats.org/officeDocument/2006/relationships/tags" Target="../tags/tag1213.xml"/><Relationship Id="rId14" Type="http://schemas.openxmlformats.org/officeDocument/2006/relationships/tags" Target="../tags/tag1212.xml"/><Relationship Id="rId13" Type="http://schemas.openxmlformats.org/officeDocument/2006/relationships/image" Target="../media/image54.jpeg"/><Relationship Id="rId12" Type="http://schemas.openxmlformats.org/officeDocument/2006/relationships/tags" Target="../tags/tag1211.xml"/><Relationship Id="rId11" Type="http://schemas.openxmlformats.org/officeDocument/2006/relationships/tags" Target="../tags/tag1210.xml"/><Relationship Id="rId10" Type="http://schemas.openxmlformats.org/officeDocument/2006/relationships/tags" Target="../tags/tag1209.xml"/><Relationship Id="rId1" Type="http://schemas.openxmlformats.org/officeDocument/2006/relationships/tags" Target="../tags/tag120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04.xml"/><Relationship Id="rId2" Type="http://schemas.openxmlformats.org/officeDocument/2006/relationships/tags" Target="../tags/tag1221.xml"/><Relationship Id="rId1" Type="http://schemas.openxmlformats.org/officeDocument/2006/relationships/tags" Target="../tags/tag1220.xml"/></Relationships>
</file>

<file path=ppt/slides/_rels/slide25.xml.rels><?xml version="1.0" encoding="UTF-8" standalone="yes"?>
<Relationships xmlns="http://schemas.openxmlformats.org/package/2006/relationships"><Relationship Id="rId9" Type="http://schemas.openxmlformats.org/officeDocument/2006/relationships/tags" Target="../tags/tag1229.xml"/><Relationship Id="rId8" Type="http://schemas.openxmlformats.org/officeDocument/2006/relationships/tags" Target="../tags/tag1228.xml"/><Relationship Id="rId7" Type="http://schemas.openxmlformats.org/officeDocument/2006/relationships/tags" Target="../tags/tag1227.xml"/><Relationship Id="rId6" Type="http://schemas.openxmlformats.org/officeDocument/2006/relationships/tags" Target="../tags/tag1226.xml"/><Relationship Id="rId5" Type="http://schemas.openxmlformats.org/officeDocument/2006/relationships/tags" Target="../tags/tag1225.xml"/><Relationship Id="rId4" Type="http://schemas.openxmlformats.org/officeDocument/2006/relationships/tags" Target="../tags/tag1224.xml"/><Relationship Id="rId3" Type="http://schemas.openxmlformats.org/officeDocument/2006/relationships/image" Target="../media/image56.jpeg"/><Relationship Id="rId22" Type="http://schemas.openxmlformats.org/officeDocument/2006/relationships/notesSlide" Target="../notesSlides/notesSlide6.xml"/><Relationship Id="rId21" Type="http://schemas.openxmlformats.org/officeDocument/2006/relationships/slideLayout" Target="../slideLayouts/slideLayout18.xml"/><Relationship Id="rId20" Type="http://schemas.openxmlformats.org/officeDocument/2006/relationships/tags" Target="../tags/tag1240.xml"/><Relationship Id="rId2" Type="http://schemas.openxmlformats.org/officeDocument/2006/relationships/tags" Target="../tags/tag1223.xml"/><Relationship Id="rId19" Type="http://schemas.openxmlformats.org/officeDocument/2006/relationships/tags" Target="../tags/tag1239.xml"/><Relationship Id="rId18" Type="http://schemas.openxmlformats.org/officeDocument/2006/relationships/tags" Target="../tags/tag1238.xml"/><Relationship Id="rId17" Type="http://schemas.openxmlformats.org/officeDocument/2006/relationships/tags" Target="../tags/tag1237.xml"/><Relationship Id="rId16" Type="http://schemas.openxmlformats.org/officeDocument/2006/relationships/tags" Target="../tags/tag1236.xml"/><Relationship Id="rId15" Type="http://schemas.openxmlformats.org/officeDocument/2006/relationships/tags" Target="../tags/tag1235.xml"/><Relationship Id="rId14" Type="http://schemas.openxmlformats.org/officeDocument/2006/relationships/tags" Target="../tags/tag1234.xml"/><Relationship Id="rId13" Type="http://schemas.openxmlformats.org/officeDocument/2006/relationships/tags" Target="../tags/tag1233.xml"/><Relationship Id="rId12" Type="http://schemas.openxmlformats.org/officeDocument/2006/relationships/tags" Target="../tags/tag1232.xml"/><Relationship Id="rId11" Type="http://schemas.openxmlformats.org/officeDocument/2006/relationships/tags" Target="../tags/tag1231.xml"/><Relationship Id="rId10" Type="http://schemas.openxmlformats.org/officeDocument/2006/relationships/tags" Target="../tags/tag1230.xml"/><Relationship Id="rId1" Type="http://schemas.openxmlformats.org/officeDocument/2006/relationships/tags" Target="../tags/tag1222.xml"/></Relationships>
</file>

<file path=ppt/slides/_rels/slide26.xml.rels><?xml version="1.0" encoding="UTF-8" standalone="yes"?>
<Relationships xmlns="http://schemas.openxmlformats.org/package/2006/relationships"><Relationship Id="rId9" Type="http://schemas.openxmlformats.org/officeDocument/2006/relationships/tags" Target="../tags/tag1249.xml"/><Relationship Id="rId8" Type="http://schemas.openxmlformats.org/officeDocument/2006/relationships/tags" Target="../tags/tag1248.xml"/><Relationship Id="rId7" Type="http://schemas.openxmlformats.org/officeDocument/2006/relationships/tags" Target="../tags/tag1247.xml"/><Relationship Id="rId6" Type="http://schemas.openxmlformats.org/officeDocument/2006/relationships/tags" Target="../tags/tag1246.xml"/><Relationship Id="rId5" Type="http://schemas.openxmlformats.org/officeDocument/2006/relationships/tags" Target="../tags/tag1245.xml"/><Relationship Id="rId4" Type="http://schemas.openxmlformats.org/officeDocument/2006/relationships/tags" Target="../tags/tag1244.xml"/><Relationship Id="rId3" Type="http://schemas.openxmlformats.org/officeDocument/2006/relationships/tags" Target="../tags/tag1243.xml"/><Relationship Id="rId23" Type="http://schemas.openxmlformats.org/officeDocument/2006/relationships/slideLayout" Target="../slideLayouts/slideLayout23.xml"/><Relationship Id="rId22" Type="http://schemas.openxmlformats.org/officeDocument/2006/relationships/tags" Target="../tags/tag1258.xml"/><Relationship Id="rId21" Type="http://schemas.openxmlformats.org/officeDocument/2006/relationships/image" Target="../media/image60.jpeg"/><Relationship Id="rId20" Type="http://schemas.openxmlformats.org/officeDocument/2006/relationships/tags" Target="../tags/tag1257.xml"/><Relationship Id="rId2" Type="http://schemas.openxmlformats.org/officeDocument/2006/relationships/tags" Target="../tags/tag1242.xml"/><Relationship Id="rId19" Type="http://schemas.openxmlformats.org/officeDocument/2006/relationships/image" Target="../media/image59.jpeg"/><Relationship Id="rId18" Type="http://schemas.openxmlformats.org/officeDocument/2006/relationships/tags" Target="../tags/tag1256.xml"/><Relationship Id="rId17" Type="http://schemas.openxmlformats.org/officeDocument/2006/relationships/image" Target="../media/image58.jpeg"/><Relationship Id="rId16" Type="http://schemas.openxmlformats.org/officeDocument/2006/relationships/tags" Target="../tags/tag1255.xml"/><Relationship Id="rId15" Type="http://schemas.openxmlformats.org/officeDocument/2006/relationships/image" Target="../media/image57.jpeg"/><Relationship Id="rId14" Type="http://schemas.openxmlformats.org/officeDocument/2006/relationships/tags" Target="../tags/tag1254.xml"/><Relationship Id="rId13" Type="http://schemas.openxmlformats.org/officeDocument/2006/relationships/tags" Target="../tags/tag1253.xml"/><Relationship Id="rId12" Type="http://schemas.openxmlformats.org/officeDocument/2006/relationships/tags" Target="../tags/tag1252.xml"/><Relationship Id="rId11" Type="http://schemas.openxmlformats.org/officeDocument/2006/relationships/tags" Target="../tags/tag1251.xml"/><Relationship Id="rId10" Type="http://schemas.openxmlformats.org/officeDocument/2006/relationships/tags" Target="../tags/tag1250.xml"/><Relationship Id="rId1" Type="http://schemas.openxmlformats.org/officeDocument/2006/relationships/tags" Target="../tags/tag1241.xml"/></Relationships>
</file>

<file path=ppt/slides/_rels/slide27.xml.rels><?xml version="1.0" encoding="UTF-8" standalone="yes"?>
<Relationships xmlns="http://schemas.openxmlformats.org/package/2006/relationships"><Relationship Id="rId9" Type="http://schemas.openxmlformats.org/officeDocument/2006/relationships/tags" Target="../tags/tag1266.xml"/><Relationship Id="rId8" Type="http://schemas.openxmlformats.org/officeDocument/2006/relationships/tags" Target="../tags/tag1265.xml"/><Relationship Id="rId7" Type="http://schemas.openxmlformats.org/officeDocument/2006/relationships/tags" Target="../tags/tag1264.xml"/><Relationship Id="rId6" Type="http://schemas.openxmlformats.org/officeDocument/2006/relationships/tags" Target="../tags/tag1263.xml"/><Relationship Id="rId5" Type="http://schemas.openxmlformats.org/officeDocument/2006/relationships/tags" Target="../tags/tag1262.xml"/><Relationship Id="rId4" Type="http://schemas.openxmlformats.org/officeDocument/2006/relationships/tags" Target="../tags/tag1261.xml"/><Relationship Id="rId3" Type="http://schemas.openxmlformats.org/officeDocument/2006/relationships/image" Target="../media/image61.jpeg"/><Relationship Id="rId2" Type="http://schemas.openxmlformats.org/officeDocument/2006/relationships/tags" Target="../tags/tag1260.xml"/><Relationship Id="rId17" Type="http://schemas.openxmlformats.org/officeDocument/2006/relationships/notesSlide" Target="../notesSlides/notesSlide7.xml"/><Relationship Id="rId16" Type="http://schemas.openxmlformats.org/officeDocument/2006/relationships/slideLayout" Target="../slideLayouts/slideLayout23.xml"/><Relationship Id="rId15" Type="http://schemas.openxmlformats.org/officeDocument/2006/relationships/tags" Target="../tags/tag1272.xml"/><Relationship Id="rId14" Type="http://schemas.openxmlformats.org/officeDocument/2006/relationships/tags" Target="../tags/tag1271.xml"/><Relationship Id="rId13" Type="http://schemas.openxmlformats.org/officeDocument/2006/relationships/tags" Target="../tags/tag1270.xml"/><Relationship Id="rId12" Type="http://schemas.openxmlformats.org/officeDocument/2006/relationships/tags" Target="../tags/tag1269.xml"/><Relationship Id="rId11" Type="http://schemas.openxmlformats.org/officeDocument/2006/relationships/tags" Target="../tags/tag1268.xml"/><Relationship Id="rId10" Type="http://schemas.openxmlformats.org/officeDocument/2006/relationships/tags" Target="../tags/tag1267.xml"/><Relationship Id="rId1" Type="http://schemas.openxmlformats.org/officeDocument/2006/relationships/tags" Target="../tags/tag1259.xml"/></Relationships>
</file>

<file path=ppt/slides/_rels/slide28.xml.rels><?xml version="1.0" encoding="UTF-8" standalone="yes"?>
<Relationships xmlns="http://schemas.openxmlformats.org/package/2006/relationships"><Relationship Id="rId9" Type="http://schemas.openxmlformats.org/officeDocument/2006/relationships/image" Target="../media/image64.png"/><Relationship Id="rId8" Type="http://schemas.openxmlformats.org/officeDocument/2006/relationships/tags" Target="../tags/tag1278.xml"/><Relationship Id="rId7" Type="http://schemas.openxmlformats.org/officeDocument/2006/relationships/image" Target="../media/image63.svg"/><Relationship Id="rId6" Type="http://schemas.openxmlformats.org/officeDocument/2006/relationships/image" Target="../media/image62.png"/><Relationship Id="rId5" Type="http://schemas.openxmlformats.org/officeDocument/2006/relationships/tags" Target="../tags/tag1277.xml"/><Relationship Id="rId4" Type="http://schemas.openxmlformats.org/officeDocument/2006/relationships/tags" Target="../tags/tag1276.xml"/><Relationship Id="rId3" Type="http://schemas.openxmlformats.org/officeDocument/2006/relationships/tags" Target="../tags/tag1275.xml"/><Relationship Id="rId21" Type="http://schemas.openxmlformats.org/officeDocument/2006/relationships/slideLayout" Target="../slideLayouts/slideLayout23.xml"/><Relationship Id="rId20" Type="http://schemas.openxmlformats.org/officeDocument/2006/relationships/tags" Target="../tags/tag1286.xml"/><Relationship Id="rId2" Type="http://schemas.openxmlformats.org/officeDocument/2006/relationships/tags" Target="../tags/tag1274.xml"/><Relationship Id="rId19" Type="http://schemas.openxmlformats.org/officeDocument/2006/relationships/tags" Target="../tags/tag1285.xml"/><Relationship Id="rId18" Type="http://schemas.openxmlformats.org/officeDocument/2006/relationships/tags" Target="../tags/tag1284.xml"/><Relationship Id="rId17" Type="http://schemas.openxmlformats.org/officeDocument/2006/relationships/tags" Target="../tags/tag1283.xml"/><Relationship Id="rId16" Type="http://schemas.openxmlformats.org/officeDocument/2006/relationships/tags" Target="../tags/tag1282.xml"/><Relationship Id="rId15" Type="http://schemas.openxmlformats.org/officeDocument/2006/relationships/tags" Target="../tags/tag1281.xml"/><Relationship Id="rId14" Type="http://schemas.openxmlformats.org/officeDocument/2006/relationships/tags" Target="../tags/tag1280.xml"/><Relationship Id="rId13" Type="http://schemas.openxmlformats.org/officeDocument/2006/relationships/image" Target="../media/image67.svg"/><Relationship Id="rId12" Type="http://schemas.openxmlformats.org/officeDocument/2006/relationships/image" Target="../media/image66.png"/><Relationship Id="rId11" Type="http://schemas.openxmlformats.org/officeDocument/2006/relationships/tags" Target="../tags/tag1279.xml"/><Relationship Id="rId10" Type="http://schemas.openxmlformats.org/officeDocument/2006/relationships/image" Target="../media/image65.svg"/><Relationship Id="rId1" Type="http://schemas.openxmlformats.org/officeDocument/2006/relationships/tags" Target="../tags/tag1273.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30.xml"/><Relationship Id="rId3" Type="http://schemas.openxmlformats.org/officeDocument/2006/relationships/tags" Target="../tags/tag1289.xml"/><Relationship Id="rId2" Type="http://schemas.openxmlformats.org/officeDocument/2006/relationships/tags" Target="../tags/tag1288.xml"/><Relationship Id="rId1" Type="http://schemas.openxmlformats.org/officeDocument/2006/relationships/tags" Target="../tags/tag128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938.xml"/><Relationship Id="rId2" Type="http://schemas.openxmlformats.org/officeDocument/2006/relationships/image" Target="../media/image2.jpeg"/><Relationship Id="rId1" Type="http://schemas.openxmlformats.org/officeDocument/2006/relationships/tags" Target="../tags/tag93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940.xml"/><Relationship Id="rId1" Type="http://schemas.openxmlformats.org/officeDocument/2006/relationships/tags" Target="../tags/tag93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tags" Target="../tags/tag942.xml"/><Relationship Id="rId1" Type="http://schemas.openxmlformats.org/officeDocument/2006/relationships/tags" Target="../tags/tag941.xml"/></Relationships>
</file>

<file path=ppt/slides/_rels/slide6.xml.rels><?xml version="1.0" encoding="UTF-8" standalone="yes"?>
<Relationships xmlns="http://schemas.openxmlformats.org/package/2006/relationships"><Relationship Id="rId9" Type="http://schemas.openxmlformats.org/officeDocument/2006/relationships/tags" Target="../tags/tag951.xml"/><Relationship Id="rId8" Type="http://schemas.openxmlformats.org/officeDocument/2006/relationships/tags" Target="../tags/tag950.xml"/><Relationship Id="rId7" Type="http://schemas.openxmlformats.org/officeDocument/2006/relationships/tags" Target="../tags/tag949.xml"/><Relationship Id="rId6" Type="http://schemas.openxmlformats.org/officeDocument/2006/relationships/tags" Target="../tags/tag948.xml"/><Relationship Id="rId5" Type="http://schemas.openxmlformats.org/officeDocument/2006/relationships/tags" Target="../tags/tag947.xml"/><Relationship Id="rId4" Type="http://schemas.openxmlformats.org/officeDocument/2006/relationships/tags" Target="../tags/tag946.xml"/><Relationship Id="rId3" Type="http://schemas.openxmlformats.org/officeDocument/2006/relationships/tags" Target="../tags/tag945.xml"/><Relationship Id="rId2" Type="http://schemas.openxmlformats.org/officeDocument/2006/relationships/tags" Target="../tags/tag944.xml"/><Relationship Id="rId19" Type="http://schemas.openxmlformats.org/officeDocument/2006/relationships/slideLayout" Target="../slideLayouts/slideLayout13.xml"/><Relationship Id="rId18" Type="http://schemas.openxmlformats.org/officeDocument/2006/relationships/tags" Target="../tags/tag960.xml"/><Relationship Id="rId17" Type="http://schemas.openxmlformats.org/officeDocument/2006/relationships/tags" Target="../tags/tag959.xml"/><Relationship Id="rId16" Type="http://schemas.openxmlformats.org/officeDocument/2006/relationships/tags" Target="../tags/tag958.xml"/><Relationship Id="rId15" Type="http://schemas.openxmlformats.org/officeDocument/2006/relationships/tags" Target="../tags/tag957.xml"/><Relationship Id="rId14" Type="http://schemas.openxmlformats.org/officeDocument/2006/relationships/tags" Target="../tags/tag956.xml"/><Relationship Id="rId13" Type="http://schemas.openxmlformats.org/officeDocument/2006/relationships/tags" Target="../tags/tag955.xml"/><Relationship Id="rId12" Type="http://schemas.openxmlformats.org/officeDocument/2006/relationships/tags" Target="../tags/tag954.xml"/><Relationship Id="rId11" Type="http://schemas.openxmlformats.org/officeDocument/2006/relationships/tags" Target="../tags/tag953.xml"/><Relationship Id="rId10" Type="http://schemas.openxmlformats.org/officeDocument/2006/relationships/tags" Target="../tags/tag952.xml"/><Relationship Id="rId1" Type="http://schemas.openxmlformats.org/officeDocument/2006/relationships/tags" Target="../tags/tag943.xml"/></Relationships>
</file>

<file path=ppt/slides/_rels/slide7.xml.rels><?xml version="1.0" encoding="UTF-8" standalone="yes"?>
<Relationships xmlns="http://schemas.openxmlformats.org/package/2006/relationships"><Relationship Id="rId9" Type="http://schemas.openxmlformats.org/officeDocument/2006/relationships/tags" Target="../tags/tag967.xml"/><Relationship Id="rId8" Type="http://schemas.openxmlformats.org/officeDocument/2006/relationships/image" Target="../media/image8.jpeg"/><Relationship Id="rId7" Type="http://schemas.openxmlformats.org/officeDocument/2006/relationships/tags" Target="../tags/tag966.xml"/><Relationship Id="rId6" Type="http://schemas.openxmlformats.org/officeDocument/2006/relationships/tags" Target="../tags/tag965.xml"/><Relationship Id="rId5" Type="http://schemas.openxmlformats.org/officeDocument/2006/relationships/image" Target="../media/image7.jpeg"/><Relationship Id="rId4" Type="http://schemas.openxmlformats.org/officeDocument/2006/relationships/tags" Target="../tags/tag964.xml"/><Relationship Id="rId3" Type="http://schemas.openxmlformats.org/officeDocument/2006/relationships/tags" Target="../tags/tag963.xml"/><Relationship Id="rId23" Type="http://schemas.openxmlformats.org/officeDocument/2006/relationships/slideLayout" Target="../slideLayouts/slideLayout23.xml"/><Relationship Id="rId22" Type="http://schemas.openxmlformats.org/officeDocument/2006/relationships/tags" Target="../tags/tag978.xml"/><Relationship Id="rId21" Type="http://schemas.openxmlformats.org/officeDocument/2006/relationships/tags" Target="../tags/tag977.xml"/><Relationship Id="rId20" Type="http://schemas.openxmlformats.org/officeDocument/2006/relationships/tags" Target="../tags/tag976.xml"/><Relationship Id="rId2" Type="http://schemas.openxmlformats.org/officeDocument/2006/relationships/tags" Target="../tags/tag962.xml"/><Relationship Id="rId19" Type="http://schemas.openxmlformats.org/officeDocument/2006/relationships/tags" Target="../tags/tag975.xml"/><Relationship Id="rId18" Type="http://schemas.openxmlformats.org/officeDocument/2006/relationships/image" Target="../media/image10.jpeg"/><Relationship Id="rId17" Type="http://schemas.openxmlformats.org/officeDocument/2006/relationships/tags" Target="../tags/tag974.xml"/><Relationship Id="rId16" Type="http://schemas.openxmlformats.org/officeDocument/2006/relationships/tags" Target="../tags/tag973.xml"/><Relationship Id="rId15" Type="http://schemas.openxmlformats.org/officeDocument/2006/relationships/tags" Target="../tags/tag972.xml"/><Relationship Id="rId14" Type="http://schemas.openxmlformats.org/officeDocument/2006/relationships/tags" Target="../tags/tag971.xml"/><Relationship Id="rId13" Type="http://schemas.openxmlformats.org/officeDocument/2006/relationships/image" Target="../media/image9.jpeg"/><Relationship Id="rId12" Type="http://schemas.openxmlformats.org/officeDocument/2006/relationships/tags" Target="../tags/tag970.xml"/><Relationship Id="rId11" Type="http://schemas.openxmlformats.org/officeDocument/2006/relationships/tags" Target="../tags/tag969.xml"/><Relationship Id="rId10" Type="http://schemas.openxmlformats.org/officeDocument/2006/relationships/tags" Target="../tags/tag968.xml"/><Relationship Id="rId1" Type="http://schemas.openxmlformats.org/officeDocument/2006/relationships/tags" Target="../tags/tag961.xml"/></Relationships>
</file>

<file path=ppt/slides/_rels/slide8.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983.xml"/><Relationship Id="rId7" Type="http://schemas.openxmlformats.org/officeDocument/2006/relationships/image" Target="../media/image13.jpeg"/><Relationship Id="rId6" Type="http://schemas.openxmlformats.org/officeDocument/2006/relationships/tags" Target="../tags/tag982.xml"/><Relationship Id="rId5" Type="http://schemas.openxmlformats.org/officeDocument/2006/relationships/image" Target="../media/image12.jpeg"/><Relationship Id="rId4" Type="http://schemas.openxmlformats.org/officeDocument/2006/relationships/tags" Target="../tags/tag981.xml"/><Relationship Id="rId3" Type="http://schemas.openxmlformats.org/officeDocument/2006/relationships/image" Target="../media/image11.jpeg"/><Relationship Id="rId20" Type="http://schemas.openxmlformats.org/officeDocument/2006/relationships/notesSlide" Target="../notesSlides/notesSlide2.xml"/><Relationship Id="rId2" Type="http://schemas.openxmlformats.org/officeDocument/2006/relationships/tags" Target="../tags/tag980.xml"/><Relationship Id="rId19" Type="http://schemas.openxmlformats.org/officeDocument/2006/relationships/slideLayout" Target="../slideLayouts/slideLayout23.xml"/><Relationship Id="rId18" Type="http://schemas.openxmlformats.org/officeDocument/2006/relationships/tags" Target="../tags/tag992.xml"/><Relationship Id="rId17" Type="http://schemas.openxmlformats.org/officeDocument/2006/relationships/tags" Target="../tags/tag991.xml"/><Relationship Id="rId16" Type="http://schemas.openxmlformats.org/officeDocument/2006/relationships/tags" Target="../tags/tag990.xml"/><Relationship Id="rId15" Type="http://schemas.openxmlformats.org/officeDocument/2006/relationships/tags" Target="../tags/tag989.xml"/><Relationship Id="rId14" Type="http://schemas.openxmlformats.org/officeDocument/2006/relationships/tags" Target="../tags/tag988.xml"/><Relationship Id="rId13" Type="http://schemas.openxmlformats.org/officeDocument/2006/relationships/tags" Target="../tags/tag987.xml"/><Relationship Id="rId12" Type="http://schemas.openxmlformats.org/officeDocument/2006/relationships/tags" Target="../tags/tag986.xml"/><Relationship Id="rId11" Type="http://schemas.openxmlformats.org/officeDocument/2006/relationships/tags" Target="../tags/tag985.xml"/><Relationship Id="rId10" Type="http://schemas.openxmlformats.org/officeDocument/2006/relationships/tags" Target="../tags/tag984.xml"/><Relationship Id="rId1" Type="http://schemas.openxmlformats.org/officeDocument/2006/relationships/tags" Target="../tags/tag979.xml"/></Relationships>
</file>

<file path=ppt/slides/_rels/slide9.xml.rels><?xml version="1.0" encoding="UTF-8" standalone="yes"?>
<Relationships xmlns="http://schemas.openxmlformats.org/package/2006/relationships"><Relationship Id="rId9" Type="http://schemas.openxmlformats.org/officeDocument/2006/relationships/tags" Target="../tags/tag1000.xml"/><Relationship Id="rId8" Type="http://schemas.openxmlformats.org/officeDocument/2006/relationships/tags" Target="../tags/tag999.xml"/><Relationship Id="rId7" Type="http://schemas.openxmlformats.org/officeDocument/2006/relationships/tags" Target="../tags/tag998.xml"/><Relationship Id="rId6" Type="http://schemas.openxmlformats.org/officeDocument/2006/relationships/tags" Target="../tags/tag997.xml"/><Relationship Id="rId5" Type="http://schemas.openxmlformats.org/officeDocument/2006/relationships/tags" Target="../tags/tag996.xml"/><Relationship Id="rId4" Type="http://schemas.openxmlformats.org/officeDocument/2006/relationships/tags" Target="../tags/tag995.xml"/><Relationship Id="rId32" Type="http://schemas.openxmlformats.org/officeDocument/2006/relationships/slideLayout" Target="../slideLayouts/slideLayout23.xml"/><Relationship Id="rId31" Type="http://schemas.openxmlformats.org/officeDocument/2006/relationships/tags" Target="../tags/tag1013.xml"/><Relationship Id="rId30" Type="http://schemas.openxmlformats.org/officeDocument/2006/relationships/image" Target="../media/image24.jpeg"/><Relationship Id="rId3" Type="http://schemas.openxmlformats.org/officeDocument/2006/relationships/image" Target="../media/image15.jpeg"/><Relationship Id="rId29" Type="http://schemas.openxmlformats.org/officeDocument/2006/relationships/tags" Target="../tags/tag1012.xml"/><Relationship Id="rId28" Type="http://schemas.openxmlformats.org/officeDocument/2006/relationships/image" Target="../media/image23.svg"/><Relationship Id="rId27" Type="http://schemas.openxmlformats.org/officeDocument/2006/relationships/image" Target="../media/image22.png"/><Relationship Id="rId26" Type="http://schemas.openxmlformats.org/officeDocument/2006/relationships/tags" Target="../tags/tag1011.xml"/><Relationship Id="rId25" Type="http://schemas.openxmlformats.org/officeDocument/2006/relationships/image" Target="../media/image21.svg"/><Relationship Id="rId24" Type="http://schemas.openxmlformats.org/officeDocument/2006/relationships/image" Target="../media/image20.png"/><Relationship Id="rId23" Type="http://schemas.openxmlformats.org/officeDocument/2006/relationships/tags" Target="../tags/tag1010.xml"/><Relationship Id="rId22" Type="http://schemas.openxmlformats.org/officeDocument/2006/relationships/tags" Target="../tags/tag1009.xml"/><Relationship Id="rId21" Type="http://schemas.openxmlformats.org/officeDocument/2006/relationships/tags" Target="../tags/tag1008.xml"/><Relationship Id="rId20" Type="http://schemas.openxmlformats.org/officeDocument/2006/relationships/tags" Target="../tags/tag1007.xml"/><Relationship Id="rId2" Type="http://schemas.openxmlformats.org/officeDocument/2006/relationships/tags" Target="../tags/tag994.xml"/><Relationship Id="rId19" Type="http://schemas.openxmlformats.org/officeDocument/2006/relationships/tags" Target="../tags/tag1006.xml"/><Relationship Id="rId18" Type="http://schemas.openxmlformats.org/officeDocument/2006/relationships/tags" Target="../tags/tag1005.xml"/><Relationship Id="rId17" Type="http://schemas.openxmlformats.org/officeDocument/2006/relationships/tags" Target="../tags/tag1004.xml"/><Relationship Id="rId16" Type="http://schemas.openxmlformats.org/officeDocument/2006/relationships/image" Target="../media/image19.svg"/><Relationship Id="rId15" Type="http://schemas.openxmlformats.org/officeDocument/2006/relationships/image" Target="../media/image18.png"/><Relationship Id="rId14" Type="http://schemas.openxmlformats.org/officeDocument/2006/relationships/tags" Target="../tags/tag1003.xml"/><Relationship Id="rId13" Type="http://schemas.openxmlformats.org/officeDocument/2006/relationships/tags" Target="../tags/tag1002.xml"/><Relationship Id="rId12" Type="http://schemas.openxmlformats.org/officeDocument/2006/relationships/image" Target="../media/image17.svg"/><Relationship Id="rId11" Type="http://schemas.openxmlformats.org/officeDocument/2006/relationships/image" Target="../media/image16.png"/><Relationship Id="rId10" Type="http://schemas.openxmlformats.org/officeDocument/2006/relationships/tags" Target="../tags/tag1001.xml"/><Relationship Id="rId1" Type="http://schemas.openxmlformats.org/officeDocument/2006/relationships/tags" Target="../tags/tag9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469900" y="2082165"/>
            <a:ext cx="5250815" cy="1227455"/>
          </a:xfrm>
          <a:prstGeom prst="rect">
            <a:avLst/>
          </a:prstGeom>
        </p:spPr>
        <p:txBody>
          <a:bodyPr vert="horz" wrap="square" lIns="90170" tIns="0" rIns="90170" bIns="0" rtlCol="0" anchor="ctr" anchorCtr="0">
            <a:no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marL="0" indent="0" algn="l">
              <a:lnSpc>
                <a:spcPct val="100000"/>
              </a:lnSpc>
              <a:spcBef>
                <a:spcPts val="0"/>
              </a:spcBef>
              <a:spcAft>
                <a:spcPts val="0"/>
              </a:spcAft>
              <a:buSzPct val="100000"/>
              <a:buNone/>
            </a:pPr>
            <a:r>
              <a:rPr lang="zh-CN" altLang="en-US" sz="9600" strike="noStrike" baseline="0" dirty="0">
                <a:solidFill>
                  <a:schemeClr val="accent1"/>
                </a:solidFill>
                <a:sym typeface="汉仪字研欢乐宋简" panose="00020600040101010101" charset="-122"/>
              </a:rPr>
              <a:t>美育教程</a:t>
            </a:r>
            <a:endParaRPr lang="zh-CN" altLang="en-US" sz="9600" strike="noStrike" baseline="0" dirty="0">
              <a:solidFill>
                <a:schemeClr val="accent1"/>
              </a:solidFill>
              <a:sym typeface="汉仪字研欢乐宋简" panose="00020600040101010101" charset="-122"/>
            </a:endParaRPr>
          </a:p>
        </p:txBody>
      </p:sp>
      <p:sp>
        <p:nvSpPr>
          <p:cNvPr id="6" name="文本占位符 5"/>
          <p:cNvSpPr/>
          <p:nvPr>
            <p:custDataLst>
              <p:tags r:id="rId2"/>
            </p:custDataLst>
          </p:nvPr>
        </p:nvSpPr>
        <p:spPr>
          <a:xfrm>
            <a:off x="885825" y="4375785"/>
            <a:ext cx="4303395" cy="523875"/>
          </a:xfrm>
          <a:prstGeom prst="rect">
            <a:avLst/>
          </a:prstGeom>
        </p:spPr>
        <p:txBody>
          <a:bodyPr vert="horz" wrap="square" lIns="90170" tIns="0" rIns="90170" bIns="0" rtlCol="0" anchor="b" anchorCtr="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en-US" altLang="zh-CN" sz="1800" b="0" i="0" u="none" strike="noStrike" kern="1200" cap="none" spc="300" normalizeH="0" baseline="0" noProof="1" dirty="0">
                <a:solidFill>
                  <a:schemeClr val="dk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228600" algn="ctr">
              <a:lnSpc>
                <a:spcPct val="100000"/>
              </a:lnSpc>
              <a:spcBef>
                <a:spcPts val="0"/>
              </a:spcBef>
              <a:spcAft>
                <a:spcPts val="1000"/>
              </a:spcAft>
              <a:buSzPct val="100000"/>
              <a:buNone/>
            </a:pPr>
            <a:r>
              <a:rPr lang="zh-CN" altLang="en-US" sz="3200">
                <a:solidFill>
                  <a:schemeClr val="dk1"/>
                </a:solidFill>
              </a:rPr>
              <a:t>北京出版社</a:t>
            </a:r>
            <a:endParaRPr lang="zh-CN" altLang="en-US" sz="3200">
              <a:solidFill>
                <a:schemeClr val="dk1"/>
              </a:solidFill>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31432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五、心灵之美</a:t>
            </a:r>
            <a:endParaRPr lang="zh-CN" altLang="en-US" sz="3600">
              <a:solidFill>
                <a:schemeClr val="accent1">
                  <a:lumMod val="75000"/>
                </a:schemeClr>
              </a:solidFill>
            </a:endParaRPr>
          </a:p>
        </p:txBody>
      </p:sp>
      <p:sp>
        <p:nvSpPr>
          <p:cNvPr id="2" name="矩形 5"/>
          <p:cNvSpPr/>
          <p:nvPr>
            <p:custDataLst>
              <p:tags r:id="rId2"/>
            </p:custDataLst>
          </p:nvPr>
        </p:nvSpPr>
        <p:spPr>
          <a:xfrm>
            <a:off x="1053921" y="333982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心灵美的哲学根基</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67410" y="3895090"/>
            <a:ext cx="23545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中国传统美学将心灵美视为美的根源，儒家以“仁”为核心，道家追求“虚静恬淡”的精神境界，共同奠定了心灵美在中国传统美学中的核心地位。</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客厅一角"/>
          <p:cNvPicPr>
            <a:picLocks noChangeAspect="1"/>
          </p:cNvPicPr>
          <p:nvPr>
            <p:custDataLst>
              <p:tags r:id="rId4"/>
            </p:custDataLst>
          </p:nvPr>
        </p:nvPicPr>
        <p:blipFill>
          <a:blip r:embed="rId5"/>
          <a:srcRect l="5531" r="5531"/>
          <a:stretch>
            <a:fillRect/>
          </a:stretch>
        </p:blipFill>
        <p:spPr>
          <a:xfrm>
            <a:off x="1340485" y="986155"/>
            <a:ext cx="1367155" cy="212407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4100" y="1642110"/>
            <a:ext cx="405130" cy="46672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室内,三维图形,起居室,斯堪的纳维亚半岛,沙发,公寓,住宅内部,装饰物,米色,住宅房间"/>
          <p:cNvPicPr>
            <a:picLocks noChangeAspect="1"/>
          </p:cNvPicPr>
          <p:nvPr>
            <p:custDataLst>
              <p:tags r:id="rId7"/>
            </p:custDataLst>
          </p:nvPr>
        </p:nvPicPr>
        <p:blipFill>
          <a:blip r:embed="rId8"/>
          <a:srcRect l="8371" r="8371"/>
          <a:stretch>
            <a:fillRect/>
          </a:stretch>
        </p:blipFill>
        <p:spPr>
          <a:xfrm>
            <a:off x="3972560" y="989965"/>
            <a:ext cx="1367155" cy="212407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1885" y="1631950"/>
            <a:ext cx="405130" cy="46672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92644" y="333538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精神层面的心灵美</a:t>
            </a:r>
            <a:endParaRPr lang="zh-CN" altLang="en-US" b="1">
              <a:solidFill>
                <a:schemeClr val="accent2"/>
              </a:solidFill>
              <a:latin typeface="+mn-ea"/>
              <a:cs typeface="+mn-ea"/>
            </a:endParaRPr>
          </a:p>
        </p:txBody>
      </p:sp>
      <p:sp>
        <p:nvSpPr>
          <p:cNvPr id="21" name="矩形 14"/>
          <p:cNvSpPr/>
          <p:nvPr>
            <p:custDataLst>
              <p:tags r:id="rId11"/>
            </p:custDataLst>
          </p:nvPr>
        </p:nvSpPr>
        <p:spPr>
          <a:xfrm>
            <a:off x="3692644" y="390059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在精神层面，善良、正直、诚实等品质被视为心灵美的具象化表达，孟子的“恻隐之心”和“富贵不能淫”等理念彰显了心灵美的道德品质。</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03ffb5b9-8892-11f0-b739-ee1535dfb423.jpg@base@tag=imgScale&amp;m=1&amp;w=475&amp;h=738&amp;q=9503ffb5b9-8892-11f0-b739-ee1535dfb423"/>
          <p:cNvPicPr>
            <a:picLocks noChangeAspect="1"/>
          </p:cNvPicPr>
          <p:nvPr>
            <p:custDataLst>
              <p:tags r:id="rId12"/>
            </p:custDataLst>
          </p:nvPr>
        </p:nvPicPr>
        <p:blipFill>
          <a:blip r:embed="rId13"/>
          <a:srcRect l="1758" r="1758"/>
          <a:stretch>
            <a:fillRect/>
          </a:stretch>
        </p:blipFill>
        <p:spPr>
          <a:xfrm>
            <a:off x="6606540" y="989965"/>
            <a:ext cx="1367155" cy="212407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0310" y="1631950"/>
            <a:ext cx="405130" cy="46672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309774" y="333538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心灵美的道德品质</a:t>
            </a:r>
            <a:endParaRPr lang="zh-CN" altLang="en-US" b="1">
              <a:solidFill>
                <a:schemeClr val="accent3"/>
              </a:solidFill>
              <a:latin typeface="+mn-ea"/>
              <a:cs typeface="+mn-ea"/>
            </a:endParaRPr>
          </a:p>
        </p:txBody>
      </p:sp>
      <p:sp>
        <p:nvSpPr>
          <p:cNvPr id="30" name="矩形 23"/>
          <p:cNvSpPr/>
          <p:nvPr>
            <p:custDataLst>
              <p:tags r:id="rId16"/>
            </p:custDataLst>
          </p:nvPr>
        </p:nvSpPr>
        <p:spPr>
          <a:xfrm>
            <a:off x="6302788" y="390059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心灵美强调的道德品质如善良、正直、诚实和诚信，是历代文人墨客所追求的精神标杆，也是心灵美的重要依托。</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03ffb878-8892-11f0-b739-ee1535dfb423.jpg@base@tag=imgScale&amp;m=1&amp;w=475&amp;h=738&amp;q=9503ffb878-8892-11f0-b739-ee1535dfb423"/>
          <p:cNvPicPr>
            <a:picLocks noChangeAspect="1"/>
          </p:cNvPicPr>
          <p:nvPr>
            <p:custDataLst>
              <p:tags r:id="rId17"/>
            </p:custDataLst>
          </p:nvPr>
        </p:nvPicPr>
        <p:blipFill rotWithShape="1">
          <a:blip r:embed="rId18"/>
          <a:srcRect l="1826" r="1826"/>
          <a:stretch>
            <a:fillRect/>
          </a:stretch>
        </p:blipFill>
        <p:spPr>
          <a:xfrm>
            <a:off x="9166860" y="986155"/>
            <a:ext cx="1367155" cy="212407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7145" y="1642110"/>
            <a:ext cx="405130" cy="46672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56650" y="3340100"/>
            <a:ext cx="229552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心灵美与审美哲学体系</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84354" y="389614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中国传统文化美学是一种独特的审美哲学体系，强调构建意象世界来表现审美对象，其核心是古代儒、道、禅等传统哲学体系。</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9460" y="443230"/>
            <a:ext cx="6790690" cy="441960"/>
          </a:xfrm>
        </p:spPr>
        <p:txBody>
          <a:bodyPr>
            <a:noAutofit/>
          </a:bodyPr>
          <a:p>
            <a:r>
              <a:rPr lang="zh-CN" altLang="en-US" sz="3600">
                <a:solidFill>
                  <a:schemeClr val="accent1">
                    <a:lumMod val="75000"/>
                  </a:schemeClr>
                </a:solidFill>
              </a:rPr>
              <a:t>六、道家美学</a:t>
            </a:r>
            <a:endParaRPr lang="zh-CN" altLang="en-US" sz="3600">
              <a:solidFill>
                <a:schemeClr val="accent1">
                  <a:lumMod val="75000"/>
                </a:schemeClr>
              </a:solidFill>
            </a:endParaRPr>
          </a:p>
        </p:txBody>
      </p:sp>
      <p:pic>
        <p:nvPicPr>
          <p:cNvPr id="4" name="图片 3" descr="广州元轩道观老子雕像"/>
          <p:cNvPicPr>
            <a:picLocks noChangeAspect="1"/>
          </p:cNvPicPr>
          <p:nvPr>
            <p:custDataLst>
              <p:tags r:id="rId2"/>
            </p:custDataLst>
          </p:nvPr>
        </p:nvPicPr>
        <p:blipFill>
          <a:blip r:embed="rId3"/>
          <a:srcRect l="6588" r="6588"/>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老子的自然之美</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84445" y="2021840"/>
            <a:ext cx="6650990" cy="1083310"/>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道家美学认为美的本质是自然之“道”，老子提出“道法自然”，强调顺应自然规律和内在特征，认为宇宙万物的生成和运行都遵循“道”的自然法则。</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2"/>
                </a:solidFill>
                <a:latin typeface="+mn-ea"/>
                <a:cs typeface="+mn-ea"/>
              </a:rPr>
              <a:t>02</a:t>
            </a:r>
            <a:endParaRPr lang="en-US" altLang="zh-CN" sz="2400" b="1" dirty="0">
              <a:solidFill>
                <a:schemeClr val="accent2"/>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“朴”与“无为”的审美理想</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老子追求的“自然之美”体现在“朴”与“无为”两个层面，其中“朴”代表朴素、本真，而“无为”则意味着顺应自然规律，不进行人为干预，以达到浑然天成的审美境界。</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3"/>
                </a:solidFill>
                <a:latin typeface="+mn-ea"/>
                <a:cs typeface="+mn-ea"/>
              </a:rPr>
              <a:t>03</a:t>
            </a:r>
            <a:endParaRPr lang="en-US" altLang="zh-CN" sz="2400" b="1" dirty="0">
              <a:solidFill>
                <a:schemeClr val="accent3"/>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道家美学对后世的影响</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老子的“自然无为”审美思想深刻影响了中国人的审美意识，诸多文人如陶渊明、李白、苏轼等在文学艺术创作中追求“自然”之美，体现了道家美学的深远影响。</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七、儒家美学</a:t>
            </a:r>
            <a:endParaRPr lang="zh-CN" altLang="en-US" sz="3600">
              <a:solidFill>
                <a:schemeClr val="accent1">
                  <a:lumMod val="75000"/>
                </a:schemeClr>
              </a:solidFill>
            </a:endParaRPr>
          </a:p>
        </p:txBody>
      </p:sp>
      <p:sp>
        <p:nvSpPr>
          <p:cNvPr id="12" name="矩形 2"/>
          <p:cNvSpPr/>
          <p:nvPr>
            <p:custDataLst>
              <p:tags r:id="rId2"/>
            </p:custDataLst>
          </p:nvPr>
        </p:nvSpPr>
        <p:spPr>
          <a:xfrm>
            <a:off x="579815" y="36482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儒家美学以“仁”为核心，认为美在于“仁”，追求中和之美，主张天人合一，美善一体，强调人与自然、人与社会以及人自身的和谐是美的最高境界。</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486470" y="284679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“仁”与中和之美的关系</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990600" y="1184275"/>
            <a:ext cx="1769110" cy="136334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9117d948-8899-11f0-a7c5-7ae0108b06a0.jpg@base@tag=imgScale&amp;m=1&amp;w=650&amp;h=537&amp;q=959117d948-8899-11f0-a7c5-7ae0108b06a0"/>
          <p:cNvPicPr>
            <a:picLocks noChangeAspect="1"/>
          </p:cNvPicPr>
          <p:nvPr>
            <p:custDataLst>
              <p:tags r:id="rId5"/>
            </p:custDataLst>
          </p:nvPr>
        </p:nvPicPr>
        <p:blipFill rotWithShape="1">
          <a:blip r:embed="rId6"/>
          <a:srcRect l="9706" r="9706"/>
          <a:stretch>
            <a:fillRect/>
          </a:stretch>
        </p:blipFill>
        <p:spPr>
          <a:xfrm>
            <a:off x="1030605" y="1254125"/>
            <a:ext cx="1710055" cy="141351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439002" y="36482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儒家美学思想与伦理道德紧密相连，孔子提出“里仁为美”，孟子发展了这一观点，认为个体通过扩展内在的仁德义善，表现为外在的感性形式，成为美的人，强调了审美与伦理道德的内在一致性。</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345657" y="284679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儒家美学的伦理道德观</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4850765" y="1184275"/>
            <a:ext cx="1769110" cy="136334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9117da57-8899-11f0-a7c5-7ae0108b06a0.jpg@base@tag=imgScale&amp;m=1&amp;w=650&amp;h=537&amp;q=959117da57-8899-11f0-a7c5-7ae0108b06a0"/>
          <p:cNvPicPr>
            <a:picLocks noChangeAspect="1"/>
          </p:cNvPicPr>
          <p:nvPr>
            <p:custDataLst>
              <p:tags r:id="rId10"/>
            </p:custDataLst>
          </p:nvPr>
        </p:nvPicPr>
        <p:blipFill rotWithShape="1">
          <a:blip r:embed="rId11"/>
          <a:srcRect l="9756" r="9756"/>
          <a:stretch>
            <a:fillRect/>
          </a:stretch>
        </p:blipFill>
        <p:spPr>
          <a:xfrm>
            <a:off x="4890770" y="1254125"/>
            <a:ext cx="1710055" cy="141351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298189" y="36482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儒家美学思想在文艺创作中得到体现，文人追求文道结合、文质兼备，如陶渊明的“少无适俗韵”，苏轼的“寄至味于淡泊”，陆游的“文章本天成”，都反映了儒家美学的审美追求和影响。</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204844" y="284679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儒家美学在文艺创作中的体现</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709660" y="1184275"/>
            <a:ext cx="1769110" cy="136334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9117e0c9-8899-11f0-a7c5-7ae0108b06a0.jpg@base@tag=imgScale&amp;m=1&amp;w=650&amp;h=537&amp;q=959117e0c9-8899-11f0-a7c5-7ae0108b06a0"/>
          <p:cNvPicPr>
            <a:picLocks noChangeAspect="1"/>
          </p:cNvPicPr>
          <p:nvPr>
            <p:custDataLst>
              <p:tags r:id="rId15"/>
            </p:custDataLst>
          </p:nvPr>
        </p:nvPicPr>
        <p:blipFill rotWithShape="1">
          <a:blip r:embed="rId16"/>
          <a:srcRect l="13305" t="10801" r="28317" b="16760"/>
          <a:stretch>
            <a:fillRect/>
          </a:stretch>
        </p:blipFill>
        <p:spPr>
          <a:xfrm>
            <a:off x="8749665" y="1254125"/>
            <a:ext cx="1710055" cy="141351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2153285" y="2424521"/>
            <a:ext cx="7885430" cy="1200150"/>
          </a:xfrm>
          <a:prstGeom prst="rect">
            <a:avLst/>
          </a:prstGeom>
          <a:noFill/>
        </p:spPr>
        <p:txBody>
          <a:bodyPr vert="horz" wrap="square" lIns="90170" tIns="46990" rIns="90170" bIns="46990" rtlCol="0" anchor="ctr" anchorCtr="0">
            <a:normAutofit fontScale="90000"/>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marL="0" indent="0" algn="ctr">
              <a:lnSpc>
                <a:spcPct val="100000"/>
              </a:lnSpc>
              <a:spcBef>
                <a:spcPts val="0"/>
              </a:spcBef>
              <a:spcAft>
                <a:spcPts val="0"/>
              </a:spcAft>
              <a:buSzPct val="100000"/>
              <a:buNone/>
            </a:pPr>
            <a:r>
              <a:rPr lang="zh-CN" altLang="en-US" sz="6600" strike="noStrike" baseline="0" dirty="0">
                <a:solidFill>
                  <a:schemeClr val="accent1"/>
                </a:solidFill>
              </a:rPr>
              <a:t>第二节　传统审美追求</a:t>
            </a:r>
            <a:endParaRPr lang="zh-CN" altLang="en-US" sz="6600" strike="noStrike" baseline="0" dirty="0">
              <a:solidFill>
                <a:schemeClr val="accent1"/>
              </a:solidFill>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一、天人合一</a:t>
            </a:r>
            <a:endParaRPr lang="zh-CN" altLang="en-US" sz="3600">
              <a:solidFill>
                <a:schemeClr val="accent1">
                  <a:lumMod val="75000"/>
                </a:schemeClr>
              </a:solidFill>
            </a:endParaRPr>
          </a:p>
        </p:txBody>
      </p:sp>
      <p:sp>
        <p:nvSpPr>
          <p:cNvPr id="2" name="矩形 5"/>
          <p:cNvSpPr/>
          <p:nvPr>
            <p:custDataLst>
              <p:tags r:id="rId2"/>
            </p:custDataLst>
          </p:nvPr>
        </p:nvSpPr>
        <p:spPr>
          <a:xfrm>
            <a:off x="910411" y="352143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天人合一的哲学内涵</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10411" y="413300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“天人合一”是中国传统美学的核心哲学观念，涵盖了天人同气、同构、同律、合德及感应等思想，强调人与自然的和谐统一与相互呼应。</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4b19b2c7-88a6-11f0-a155-8629f07684bb.jpg@base@tag=imgScale&amp;m=1&amp;w=475&amp;h=738&amp;q=954b19b2c7-88a6-11f0-a155-8629f07684bb"/>
          <p:cNvPicPr>
            <a:picLocks noChangeAspect="1"/>
          </p:cNvPicPr>
          <p:nvPr>
            <p:custDataLst>
              <p:tags r:id="rId4"/>
            </p:custDataLst>
          </p:nvPr>
        </p:nvPicPr>
        <p:blipFill>
          <a:blip r:embed="rId5"/>
          <a:srcRect l="471" r="471"/>
          <a:stretch>
            <a:fillRect/>
          </a:stretch>
        </p:blipFill>
        <p:spPr>
          <a:xfrm>
            <a:off x="1340485" y="1184275"/>
            <a:ext cx="1308735" cy="203390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4100" y="1840230"/>
            <a:ext cx="369570" cy="44704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4b19b448-88a6-11f0-a155-8629f07684bb.jpg@base@tag=imgScale&amp;m=1&amp;w=475&amp;h=738&amp;q=954b19b448-88a6-11f0-a155-8629f07684bb"/>
          <p:cNvPicPr>
            <a:picLocks noChangeAspect="1"/>
          </p:cNvPicPr>
          <p:nvPr>
            <p:custDataLst>
              <p:tags r:id="rId7"/>
            </p:custDataLst>
          </p:nvPr>
        </p:nvPicPr>
        <p:blipFill>
          <a:blip r:embed="rId8"/>
          <a:srcRect l="1690" r="1690"/>
          <a:stretch>
            <a:fillRect/>
          </a:stretch>
        </p:blipFill>
        <p:spPr>
          <a:xfrm>
            <a:off x="3972560" y="1188085"/>
            <a:ext cx="1308735" cy="203390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1885" y="1830070"/>
            <a:ext cx="369570" cy="44704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49134" y="351699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艺术创作中的自然美与人工美</a:t>
            </a:r>
            <a:endParaRPr lang="zh-CN" altLang="en-US" b="1">
              <a:solidFill>
                <a:schemeClr val="accent2"/>
              </a:solidFill>
              <a:latin typeface="+mn-ea"/>
              <a:cs typeface="+mn-ea"/>
            </a:endParaRPr>
          </a:p>
        </p:txBody>
      </p:sp>
      <p:sp>
        <p:nvSpPr>
          <p:cNvPr id="21" name="矩形 14"/>
          <p:cNvSpPr/>
          <p:nvPr>
            <p:custDataLst>
              <p:tags r:id="rId11"/>
            </p:custDataLst>
          </p:nvPr>
        </p:nvSpPr>
        <p:spPr>
          <a:xfrm>
            <a:off x="3549134" y="413871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中国传统艺术追求人工美与自然美的结合，倡导“虽由人作，宛自天开”的美学思想，强调巧法造化，崇尚自然、师法自然、融入自然、天人和谐。</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4b19b6c2-88a6-11f0-a155-8629f07684bb.jpg@base@tag=imgScale&amp;m=1&amp;w=475&amp;h=738&amp;q=954b19b6c2-88a6-11f0-a155-8629f07684bb"/>
          <p:cNvPicPr>
            <a:picLocks noChangeAspect="1"/>
          </p:cNvPicPr>
          <p:nvPr>
            <p:custDataLst>
              <p:tags r:id="rId12"/>
            </p:custDataLst>
          </p:nvPr>
        </p:nvPicPr>
        <p:blipFill>
          <a:blip r:embed="rId13"/>
          <a:srcRect l="1690" r="1690"/>
          <a:stretch>
            <a:fillRect/>
          </a:stretch>
        </p:blipFill>
        <p:spPr>
          <a:xfrm>
            <a:off x="6606540" y="1188085"/>
            <a:ext cx="1308735" cy="203390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0310" y="1830070"/>
            <a:ext cx="369570" cy="44704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66264" y="351699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中国园林设计的自然理念</a:t>
            </a:r>
            <a:endParaRPr lang="zh-CN" altLang="en-US" b="1">
              <a:solidFill>
                <a:schemeClr val="accent3"/>
              </a:solidFill>
              <a:latin typeface="+mn-ea"/>
              <a:cs typeface="+mn-ea"/>
            </a:endParaRPr>
          </a:p>
        </p:txBody>
      </p:sp>
      <p:sp>
        <p:nvSpPr>
          <p:cNvPr id="30" name="矩形 23"/>
          <p:cNvSpPr/>
          <p:nvPr>
            <p:custDataLst>
              <p:tags r:id="rId16"/>
            </p:custDataLst>
          </p:nvPr>
        </p:nvSpPr>
        <p:spPr>
          <a:xfrm>
            <a:off x="6159500" y="4138930"/>
            <a:ext cx="23075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中国园林设计通过“借景”与“对景”手法，追求自然与人工的和谐统一，体现了儒家中庸思想和道家“道法自然”的理念，强调顺应自然规律。</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4b19b54b-88a6-11f0-a155-8629f07684bb.jpg@base@tag=imgScale&amp;m=1&amp;w=475&amp;h=738&amp;q=954b19b54b-88a6-11f0-a155-8629f07684bb"/>
          <p:cNvPicPr>
            <a:picLocks noChangeAspect="1"/>
          </p:cNvPicPr>
          <p:nvPr>
            <p:custDataLst>
              <p:tags r:id="rId17"/>
            </p:custDataLst>
          </p:nvPr>
        </p:nvPicPr>
        <p:blipFill rotWithShape="1">
          <a:blip r:embed="rId18"/>
          <a:srcRect l="7111" r="7111"/>
          <a:stretch>
            <a:fillRect/>
          </a:stretch>
        </p:blipFill>
        <p:spPr>
          <a:xfrm>
            <a:off x="9166860" y="1184275"/>
            <a:ext cx="1308735" cy="203390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7145" y="1840230"/>
            <a:ext cx="369570" cy="44704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40844" y="352143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自然美在现代艺术中的体现</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40775" y="4134485"/>
            <a:ext cx="231965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自然美作为中国人审美表达的核心主题，不仅体现在古典诗词中，也融入了现代艺术创作，激发着人们的灵感与感悟。</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en-US" sz="3600">
                <a:solidFill>
                  <a:schemeClr val="accent1">
                    <a:lumMod val="75000"/>
                  </a:schemeClr>
                </a:solidFill>
              </a:rPr>
              <a:t>二、中正圆融</a:t>
            </a:r>
            <a:endParaRPr lang="en-US" altLang="en-US" sz="3600">
              <a:solidFill>
                <a:schemeClr val="accent1">
                  <a:lumMod val="75000"/>
                </a:schemeClr>
              </a:solidFill>
            </a:endParaRPr>
          </a:p>
        </p:txBody>
      </p:sp>
      <p:sp>
        <p:nvSpPr>
          <p:cNvPr id="14" name="任意多边形: 形状 17"/>
          <p:cNvSpPr/>
          <p:nvPr>
            <p:custDataLst>
              <p:tags r:id="rId2"/>
            </p:custDataLst>
          </p:nvPr>
        </p:nvSpPr>
        <p:spPr>
          <a:xfrm>
            <a:off x="5144135" y="1303655"/>
            <a:ext cx="6840220" cy="1044575"/>
          </a:xfrm>
          <a:custGeom>
            <a:avLst/>
            <a:gdLst>
              <a:gd name="connsiteX0" fmla="*/ 0 w 6442580"/>
              <a:gd name="connsiteY0" fmla="*/ 0 h 1064738"/>
              <a:gd name="connsiteX1" fmla="*/ 6442581 w 6442580"/>
              <a:gd name="connsiteY1" fmla="*/ 0 h 1064738"/>
              <a:gd name="connsiteX2" fmla="*/ 6442581 w 6442580"/>
              <a:gd name="connsiteY2" fmla="*/ 1064738 h 1064738"/>
              <a:gd name="connsiteX3" fmla="*/ 0 w 6442580"/>
              <a:gd name="connsiteY3" fmla="*/ 1064738 h 1064738"/>
            </a:gdLst>
            <a:ahLst/>
            <a:cxnLst>
              <a:cxn ang="0">
                <a:pos x="connsiteX0" y="connsiteY0"/>
              </a:cxn>
              <a:cxn ang="0">
                <a:pos x="connsiteX1" y="connsiteY1"/>
              </a:cxn>
              <a:cxn ang="0">
                <a:pos x="connsiteX2" y="connsiteY2"/>
              </a:cxn>
              <a:cxn ang="0">
                <a:pos x="connsiteX3" y="connsiteY3"/>
              </a:cxn>
            </a:cxnLst>
            <a:rect l="l" t="t" r="r" b="b"/>
            <a:pathLst>
              <a:path w="6442580" h="1064738">
                <a:moveTo>
                  <a:pt x="0" y="0"/>
                </a:moveTo>
                <a:lnTo>
                  <a:pt x="6442581" y="0"/>
                </a:lnTo>
                <a:lnTo>
                  <a:pt x="6442581" y="1064738"/>
                </a:lnTo>
                <a:lnTo>
                  <a:pt x="0" y="1064738"/>
                </a:lnTo>
                <a:close/>
              </a:path>
            </a:pathLst>
          </a:custGeom>
          <a:solidFill>
            <a:schemeClr val="accent2">
              <a:lumMod val="20000"/>
              <a:lumOff val="80000"/>
              <a:alpha val="4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中国传统器皿造型中，方与圆的平衡体现了中正圆融之美。器型设计往往避免纯几何形状，而是采用曲线或圆中藏方的手法，即使使用直线也会使其圆润，以减少视觉上的坚硬感。</a:t>
            </a:r>
            <a:endParaRPr lang="zh-CN" altLang="en-US" sz="1600">
              <a:solidFill>
                <a:schemeClr val="tx1">
                  <a:lumMod val="85000"/>
                  <a:lumOff val="15000"/>
                </a:schemeClr>
              </a:solidFill>
              <a:sym typeface="+mn-ea"/>
            </a:endParaRPr>
          </a:p>
        </p:txBody>
      </p:sp>
      <p:sp>
        <p:nvSpPr>
          <p:cNvPr id="30" name="任意多边形: 形状 19"/>
          <p:cNvSpPr/>
          <p:nvPr>
            <p:custDataLst>
              <p:tags r:id="rId3"/>
            </p:custDataLst>
          </p:nvPr>
        </p:nvSpPr>
        <p:spPr>
          <a:xfrm>
            <a:off x="5144135" y="2348230"/>
            <a:ext cx="6841490" cy="1044575"/>
          </a:xfrm>
          <a:custGeom>
            <a:avLst/>
            <a:gdLst>
              <a:gd name="connsiteX0" fmla="*/ 0 w 6442580"/>
              <a:gd name="connsiteY0" fmla="*/ 0 h 1064738"/>
              <a:gd name="connsiteX1" fmla="*/ 6442581 w 6442580"/>
              <a:gd name="connsiteY1" fmla="*/ 0 h 1064738"/>
              <a:gd name="connsiteX2" fmla="*/ 6442581 w 6442580"/>
              <a:gd name="connsiteY2" fmla="*/ 1064738 h 1064738"/>
              <a:gd name="connsiteX3" fmla="*/ 0 w 6442580"/>
              <a:gd name="connsiteY3" fmla="*/ 1064738 h 1064738"/>
            </a:gdLst>
            <a:ahLst/>
            <a:cxnLst>
              <a:cxn ang="0">
                <a:pos x="connsiteX0" y="connsiteY0"/>
              </a:cxn>
              <a:cxn ang="0">
                <a:pos x="connsiteX1" y="connsiteY1"/>
              </a:cxn>
              <a:cxn ang="0">
                <a:pos x="connsiteX2" y="connsiteY2"/>
              </a:cxn>
              <a:cxn ang="0">
                <a:pos x="connsiteX3" y="connsiteY3"/>
              </a:cxn>
            </a:cxnLst>
            <a:rect l="l" t="t" r="r" b="b"/>
            <a:pathLst>
              <a:path w="6442580" h="1064738">
                <a:moveTo>
                  <a:pt x="0" y="0"/>
                </a:moveTo>
                <a:lnTo>
                  <a:pt x="6442581" y="0"/>
                </a:lnTo>
                <a:lnTo>
                  <a:pt x="6442581" y="1064738"/>
                </a:lnTo>
                <a:lnTo>
                  <a:pt x="0" y="1064738"/>
                </a:lnTo>
                <a:close/>
              </a:path>
            </a:pathLst>
          </a:custGeom>
          <a:solidFill>
            <a:schemeClr val="accent1">
              <a:lumMod val="20000"/>
              <a:lumOff val="80000"/>
              <a:alpha val="3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道家的中和是一种圆通的生存智慧，老子提倡“挫其锐，解其纷，和其光，同其尘”，强调收敛锋芒，追求与万物的和谐相处。这种思想在传统审美中体现为曲线和圆形的使用，以达到与环境的圆融和谐。</a:t>
            </a:r>
            <a:endParaRPr lang="zh-CN" altLang="en-US" sz="1600">
              <a:solidFill>
                <a:schemeClr val="tx1">
                  <a:lumMod val="85000"/>
                  <a:lumOff val="15000"/>
                </a:schemeClr>
              </a:solidFill>
              <a:sym typeface="+mn-ea"/>
            </a:endParaRPr>
          </a:p>
        </p:txBody>
      </p:sp>
      <p:sp>
        <p:nvSpPr>
          <p:cNvPr id="31" name="任意多边形: 形状 20"/>
          <p:cNvSpPr/>
          <p:nvPr>
            <p:custDataLst>
              <p:tags r:id="rId4"/>
            </p:custDataLst>
          </p:nvPr>
        </p:nvSpPr>
        <p:spPr>
          <a:xfrm>
            <a:off x="5144135" y="3393440"/>
            <a:ext cx="6840220" cy="1044575"/>
          </a:xfrm>
          <a:custGeom>
            <a:avLst/>
            <a:gdLst>
              <a:gd name="connsiteX0" fmla="*/ 0 w 6442580"/>
              <a:gd name="connsiteY0" fmla="*/ 0 h 1064738"/>
              <a:gd name="connsiteX1" fmla="*/ 6442581 w 6442580"/>
              <a:gd name="connsiteY1" fmla="*/ 0 h 1064738"/>
              <a:gd name="connsiteX2" fmla="*/ 6442581 w 6442580"/>
              <a:gd name="connsiteY2" fmla="*/ 1064738 h 1064738"/>
              <a:gd name="connsiteX3" fmla="*/ 0 w 6442580"/>
              <a:gd name="connsiteY3" fmla="*/ 1064738 h 1064738"/>
            </a:gdLst>
            <a:ahLst/>
            <a:cxnLst>
              <a:cxn ang="0">
                <a:pos x="connsiteX0" y="connsiteY0"/>
              </a:cxn>
              <a:cxn ang="0">
                <a:pos x="connsiteX1" y="connsiteY1"/>
              </a:cxn>
              <a:cxn ang="0">
                <a:pos x="connsiteX2" y="connsiteY2"/>
              </a:cxn>
              <a:cxn ang="0">
                <a:pos x="connsiteX3" y="connsiteY3"/>
              </a:cxn>
            </a:cxnLst>
            <a:rect l="l" t="t" r="r" b="b"/>
            <a:pathLst>
              <a:path w="6442580" h="1064738">
                <a:moveTo>
                  <a:pt x="0" y="0"/>
                </a:moveTo>
                <a:lnTo>
                  <a:pt x="6442581" y="0"/>
                </a:lnTo>
                <a:lnTo>
                  <a:pt x="6442581" y="1064738"/>
                </a:lnTo>
                <a:lnTo>
                  <a:pt x="0" y="1064738"/>
                </a:lnTo>
                <a:close/>
              </a:path>
            </a:pathLst>
          </a:custGeom>
          <a:solidFill>
            <a:schemeClr val="accent2">
              <a:lumMod val="20000"/>
              <a:lumOff val="80000"/>
              <a:alpha val="2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中国古典文学和绘画艺术中，作者和画家常常采用象征和用典等手法，通过含蓄的方式表达深刻的情感和思想。例如，归有光在《项脊轩志》中通过简单的句子传达了对亡妻的深切怀念。</a:t>
            </a:r>
            <a:endParaRPr lang="zh-CN" altLang="en-US" sz="1600">
              <a:solidFill>
                <a:schemeClr val="tx1">
                  <a:lumMod val="85000"/>
                  <a:lumOff val="15000"/>
                </a:schemeClr>
              </a:solidFill>
              <a:sym typeface="+mn-ea"/>
            </a:endParaRPr>
          </a:p>
        </p:txBody>
      </p:sp>
      <p:sp>
        <p:nvSpPr>
          <p:cNvPr id="34" name="任意多边形: 形状 23"/>
          <p:cNvSpPr/>
          <p:nvPr>
            <p:custDataLst>
              <p:tags r:id="rId5"/>
            </p:custDataLst>
          </p:nvPr>
        </p:nvSpPr>
        <p:spPr>
          <a:xfrm>
            <a:off x="5144135" y="4438015"/>
            <a:ext cx="6840855" cy="1437640"/>
          </a:xfrm>
          <a:custGeom>
            <a:avLst/>
            <a:gdLst>
              <a:gd name="connsiteX0" fmla="*/ 0 w 6442580"/>
              <a:gd name="connsiteY0" fmla="*/ 0 h 1465232"/>
              <a:gd name="connsiteX1" fmla="*/ 6442581 w 6442580"/>
              <a:gd name="connsiteY1" fmla="*/ 0 h 1465232"/>
              <a:gd name="connsiteX2" fmla="*/ 6442581 w 6442580"/>
              <a:gd name="connsiteY2" fmla="*/ 1465232 h 1465232"/>
              <a:gd name="connsiteX3" fmla="*/ 0 w 6442580"/>
              <a:gd name="connsiteY3" fmla="*/ 1465232 h 1465232"/>
            </a:gdLst>
            <a:ahLst/>
            <a:cxnLst>
              <a:cxn ang="0">
                <a:pos x="connsiteX0" y="connsiteY0"/>
              </a:cxn>
              <a:cxn ang="0">
                <a:pos x="connsiteX1" y="connsiteY1"/>
              </a:cxn>
              <a:cxn ang="0">
                <a:pos x="connsiteX2" y="connsiteY2"/>
              </a:cxn>
              <a:cxn ang="0">
                <a:pos x="connsiteX3" y="connsiteY3"/>
              </a:cxn>
            </a:cxnLst>
            <a:rect l="l" t="t" r="r" b="b"/>
            <a:pathLst>
              <a:path w="6442580" h="1465232">
                <a:moveTo>
                  <a:pt x="0" y="0"/>
                </a:moveTo>
                <a:lnTo>
                  <a:pt x="6442581" y="0"/>
                </a:lnTo>
                <a:lnTo>
                  <a:pt x="6442581" y="1465232"/>
                </a:lnTo>
                <a:lnTo>
                  <a:pt x="0" y="1465232"/>
                </a:lnTo>
                <a:close/>
              </a:path>
            </a:pathLst>
          </a:custGeom>
          <a:solidFill>
            <a:schemeClr val="accent1">
              <a:lumMod val="20000"/>
              <a:lumOff val="80000"/>
              <a:alpha val="15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《中庸》中提到的“中”和“和”是中国传统思想的核心，影响了中国传统审美追求，形成了含蓄内敛的审美标准。《诗经</a:t>
            </a:r>
            <a:r>
              <a:rPr lang="en-US" altLang="zh-CN" sz="1600">
                <a:solidFill>
                  <a:schemeClr val="tx1">
                    <a:lumMod val="85000"/>
                    <a:lumOff val="15000"/>
                  </a:schemeClr>
                </a:solidFill>
                <a:sym typeface="+mn-ea"/>
              </a:rPr>
              <a:t>·</a:t>
            </a:r>
            <a:r>
              <a:rPr lang="zh-CN" altLang="en-US" sz="1600">
                <a:solidFill>
                  <a:schemeClr val="tx1">
                    <a:lumMod val="85000"/>
                    <a:lumOff val="15000"/>
                  </a:schemeClr>
                </a:solidFill>
                <a:sym typeface="+mn-ea"/>
              </a:rPr>
              <a:t>关雎》中“乐而不淫，哀而不伤”的节制情感，体现了克制和不张扬的美学追求。</a:t>
            </a:r>
            <a:endParaRPr lang="zh-CN" altLang="en-US" sz="1600">
              <a:solidFill>
                <a:schemeClr val="tx1">
                  <a:lumMod val="85000"/>
                  <a:lumOff val="15000"/>
                </a:schemeClr>
              </a:solidFill>
              <a:sym typeface="+mn-ea"/>
            </a:endParaRPr>
          </a:p>
        </p:txBody>
      </p:sp>
      <p:sp>
        <p:nvSpPr>
          <p:cNvPr id="35" name="任意多边形: 形状 24"/>
          <p:cNvSpPr/>
          <p:nvPr>
            <p:custDataLst>
              <p:tags r:id="rId6"/>
            </p:custDataLst>
          </p:nvPr>
        </p:nvSpPr>
        <p:spPr>
          <a:xfrm>
            <a:off x="2203450" y="4437698"/>
            <a:ext cx="2940685" cy="1437640"/>
          </a:xfrm>
          <a:custGeom>
            <a:avLst/>
            <a:gdLst>
              <a:gd name="connsiteX0" fmla="*/ 2940884 w 2940883"/>
              <a:gd name="connsiteY0" fmla="*/ 0 h 1465231"/>
              <a:gd name="connsiteX1" fmla="*/ 2940884 w 2940883"/>
              <a:gd name="connsiteY1" fmla="*/ 1465232 h 1465231"/>
              <a:gd name="connsiteX2" fmla="*/ 881451 w 2940883"/>
              <a:gd name="connsiteY2" fmla="*/ 1465232 h 1465231"/>
              <a:gd name="connsiteX3" fmla="*/ 864264 w 2940883"/>
              <a:gd name="connsiteY3" fmla="*/ 1465080 h 1465231"/>
              <a:gd name="connsiteX4" fmla="*/ 857723 w 2940883"/>
              <a:gd name="connsiteY4" fmla="*/ 1464928 h 1465231"/>
              <a:gd name="connsiteX5" fmla="*/ 855365 w 2940883"/>
              <a:gd name="connsiteY5" fmla="*/ 1464928 h 1465231"/>
              <a:gd name="connsiteX6" fmla="*/ 836504 w 2940883"/>
              <a:gd name="connsiteY6" fmla="*/ 1464319 h 1465231"/>
              <a:gd name="connsiteX7" fmla="*/ 794447 w 2940883"/>
              <a:gd name="connsiteY7" fmla="*/ 1461658 h 1465231"/>
              <a:gd name="connsiteX8" fmla="*/ 773532 w 2940883"/>
              <a:gd name="connsiteY8" fmla="*/ 1459756 h 1465231"/>
              <a:gd name="connsiteX9" fmla="*/ 735506 w 2940883"/>
              <a:gd name="connsiteY9" fmla="*/ 1455193 h 1465231"/>
              <a:gd name="connsiteX10" fmla="*/ 729498 w 2940883"/>
              <a:gd name="connsiteY10" fmla="*/ 1454356 h 1465231"/>
              <a:gd name="connsiteX11" fmla="*/ 691167 w 2940883"/>
              <a:gd name="connsiteY11" fmla="*/ 1448044 h 1465231"/>
              <a:gd name="connsiteX12" fmla="*/ 670937 w 2940883"/>
              <a:gd name="connsiteY12" fmla="*/ 1444166 h 1465231"/>
              <a:gd name="connsiteX13" fmla="*/ 650783 w 2940883"/>
              <a:gd name="connsiteY13" fmla="*/ 1439831 h 1465231"/>
              <a:gd name="connsiteX14" fmla="*/ 631390 w 2940883"/>
              <a:gd name="connsiteY14" fmla="*/ 1435343 h 1465231"/>
              <a:gd name="connsiteX15" fmla="*/ 630630 w 2940883"/>
              <a:gd name="connsiteY15" fmla="*/ 1435115 h 1465231"/>
              <a:gd name="connsiteX16" fmla="*/ 611388 w 2940883"/>
              <a:gd name="connsiteY16" fmla="*/ 1430172 h 1465231"/>
              <a:gd name="connsiteX17" fmla="*/ 610856 w 2940883"/>
              <a:gd name="connsiteY17" fmla="*/ 1430020 h 1465231"/>
              <a:gd name="connsiteX18" fmla="*/ 591386 w 2940883"/>
              <a:gd name="connsiteY18" fmla="*/ 1424620 h 1465231"/>
              <a:gd name="connsiteX19" fmla="*/ 571993 w 2940883"/>
              <a:gd name="connsiteY19" fmla="*/ 1418764 h 1465231"/>
              <a:gd name="connsiteX20" fmla="*/ 571841 w 2940883"/>
              <a:gd name="connsiteY20" fmla="*/ 1418764 h 1465231"/>
              <a:gd name="connsiteX21" fmla="*/ 553740 w 2940883"/>
              <a:gd name="connsiteY21" fmla="*/ 1412908 h 1465231"/>
              <a:gd name="connsiteX22" fmla="*/ 551839 w 2940883"/>
              <a:gd name="connsiteY22" fmla="*/ 1412299 h 1465231"/>
              <a:gd name="connsiteX23" fmla="*/ 533510 w 2940883"/>
              <a:gd name="connsiteY23" fmla="*/ 1405911 h 1465231"/>
              <a:gd name="connsiteX24" fmla="*/ 514573 w 2940883"/>
              <a:gd name="connsiteY24" fmla="*/ 1398914 h 1465231"/>
              <a:gd name="connsiteX25" fmla="*/ 499743 w 2940883"/>
              <a:gd name="connsiteY25" fmla="*/ 1393134 h 1465231"/>
              <a:gd name="connsiteX26" fmla="*/ 490692 w 2940883"/>
              <a:gd name="connsiteY26" fmla="*/ 1389484 h 1465231"/>
              <a:gd name="connsiteX27" fmla="*/ 480577 w 2940883"/>
              <a:gd name="connsiteY27" fmla="*/ 1385225 h 1465231"/>
              <a:gd name="connsiteX28" fmla="*/ 464226 w 2940883"/>
              <a:gd name="connsiteY28" fmla="*/ 1378076 h 1465231"/>
              <a:gd name="connsiteX29" fmla="*/ 450613 w 2940883"/>
              <a:gd name="connsiteY29" fmla="*/ 1371839 h 1465231"/>
              <a:gd name="connsiteX30" fmla="*/ 446049 w 2940883"/>
              <a:gd name="connsiteY30" fmla="*/ 1369710 h 1465231"/>
              <a:gd name="connsiteX31" fmla="*/ 433349 w 2940883"/>
              <a:gd name="connsiteY31" fmla="*/ 1363549 h 1465231"/>
              <a:gd name="connsiteX32" fmla="*/ 427036 w 2940883"/>
              <a:gd name="connsiteY32" fmla="*/ 1360431 h 1465231"/>
              <a:gd name="connsiteX33" fmla="*/ 417378 w 2940883"/>
              <a:gd name="connsiteY33" fmla="*/ 1355488 h 1465231"/>
              <a:gd name="connsiteX34" fmla="*/ 407947 w 2940883"/>
              <a:gd name="connsiteY34" fmla="*/ 1350621 h 1465231"/>
              <a:gd name="connsiteX35" fmla="*/ 385131 w 2940883"/>
              <a:gd name="connsiteY35" fmla="*/ 1337996 h 1465231"/>
              <a:gd name="connsiteX36" fmla="*/ 371365 w 2940883"/>
              <a:gd name="connsiteY36" fmla="*/ 1330010 h 1465231"/>
              <a:gd name="connsiteX37" fmla="*/ 369921 w 2940883"/>
              <a:gd name="connsiteY37" fmla="*/ 1329174 h 1465231"/>
              <a:gd name="connsiteX38" fmla="*/ 354178 w 2940883"/>
              <a:gd name="connsiteY38" fmla="*/ 1319591 h 1465231"/>
              <a:gd name="connsiteX39" fmla="*/ 338435 w 2940883"/>
              <a:gd name="connsiteY39" fmla="*/ 1309552 h 1465231"/>
              <a:gd name="connsiteX40" fmla="*/ 323452 w 2940883"/>
              <a:gd name="connsiteY40" fmla="*/ 1299589 h 1465231"/>
              <a:gd name="connsiteX41" fmla="*/ 311512 w 2940883"/>
              <a:gd name="connsiteY41" fmla="*/ 1291224 h 1465231"/>
              <a:gd name="connsiteX42" fmla="*/ 258579 w 2940883"/>
              <a:gd name="connsiteY42" fmla="*/ 1250764 h 1465231"/>
              <a:gd name="connsiteX43" fmla="*/ 0 w 2940883"/>
              <a:gd name="connsiteY43" fmla="*/ 732692 h 1465231"/>
              <a:gd name="connsiteX44" fmla="*/ 258579 w 2940883"/>
              <a:gd name="connsiteY44" fmla="*/ 214697 h 1465231"/>
              <a:gd name="connsiteX45" fmla="*/ 882820 w 2940883"/>
              <a:gd name="connsiteY45" fmla="*/ 76 h 1465231"/>
              <a:gd name="connsiteX46" fmla="*/ 2940884 w 2940883"/>
              <a:gd name="connsiteY46" fmla="*/ 76 h 146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940883" h="1465231">
                <a:moveTo>
                  <a:pt x="2940884" y="0"/>
                </a:moveTo>
                <a:lnTo>
                  <a:pt x="2940884" y="1465232"/>
                </a:lnTo>
                <a:lnTo>
                  <a:pt x="881451" y="1465232"/>
                </a:lnTo>
                <a:cubicBezTo>
                  <a:pt x="875671" y="1465232"/>
                  <a:pt x="869968" y="1465232"/>
                  <a:pt x="864264" y="1465080"/>
                </a:cubicBezTo>
                <a:cubicBezTo>
                  <a:pt x="862058" y="1465080"/>
                  <a:pt x="859929" y="1465080"/>
                  <a:pt x="857723" y="1464928"/>
                </a:cubicBezTo>
                <a:cubicBezTo>
                  <a:pt x="856886" y="1464928"/>
                  <a:pt x="856126" y="1464928"/>
                  <a:pt x="855365" y="1464928"/>
                </a:cubicBezTo>
                <a:cubicBezTo>
                  <a:pt x="849053" y="1464776"/>
                  <a:pt x="842817" y="1464548"/>
                  <a:pt x="836504" y="1464319"/>
                </a:cubicBezTo>
                <a:cubicBezTo>
                  <a:pt x="822435" y="1463711"/>
                  <a:pt x="808441" y="1462799"/>
                  <a:pt x="794447" y="1461658"/>
                </a:cubicBezTo>
                <a:cubicBezTo>
                  <a:pt x="787450" y="1461125"/>
                  <a:pt x="780453" y="1460517"/>
                  <a:pt x="773532" y="1459756"/>
                </a:cubicBezTo>
                <a:cubicBezTo>
                  <a:pt x="760832" y="1458464"/>
                  <a:pt x="748131" y="1456942"/>
                  <a:pt x="735506" y="1455193"/>
                </a:cubicBezTo>
                <a:cubicBezTo>
                  <a:pt x="733453" y="1454965"/>
                  <a:pt x="731475" y="1454661"/>
                  <a:pt x="729498" y="1454356"/>
                </a:cubicBezTo>
                <a:cubicBezTo>
                  <a:pt x="716645" y="1452531"/>
                  <a:pt x="703868" y="1450402"/>
                  <a:pt x="691167" y="1448044"/>
                </a:cubicBezTo>
                <a:cubicBezTo>
                  <a:pt x="684399" y="1446827"/>
                  <a:pt x="677630" y="1445534"/>
                  <a:pt x="670937" y="1444166"/>
                </a:cubicBezTo>
                <a:cubicBezTo>
                  <a:pt x="664169" y="1442797"/>
                  <a:pt x="657476" y="1441352"/>
                  <a:pt x="650783" y="1439831"/>
                </a:cubicBezTo>
                <a:cubicBezTo>
                  <a:pt x="644319" y="1438385"/>
                  <a:pt x="637854" y="1436864"/>
                  <a:pt x="631390" y="1435343"/>
                </a:cubicBezTo>
                <a:cubicBezTo>
                  <a:pt x="631086" y="1435343"/>
                  <a:pt x="630858" y="1435191"/>
                  <a:pt x="630630" y="1435115"/>
                </a:cubicBezTo>
                <a:cubicBezTo>
                  <a:pt x="624165" y="1433518"/>
                  <a:pt x="617777" y="1431845"/>
                  <a:pt x="611388" y="1430172"/>
                </a:cubicBezTo>
                <a:cubicBezTo>
                  <a:pt x="611160" y="1430172"/>
                  <a:pt x="611008" y="1430172"/>
                  <a:pt x="610856" y="1430020"/>
                </a:cubicBezTo>
                <a:cubicBezTo>
                  <a:pt x="604391" y="1428270"/>
                  <a:pt x="597851" y="1426445"/>
                  <a:pt x="591386" y="1424620"/>
                </a:cubicBezTo>
                <a:cubicBezTo>
                  <a:pt x="584922" y="1422719"/>
                  <a:pt x="578457" y="1420817"/>
                  <a:pt x="571993" y="1418764"/>
                </a:cubicBezTo>
                <a:lnTo>
                  <a:pt x="571841" y="1418764"/>
                </a:lnTo>
                <a:cubicBezTo>
                  <a:pt x="565757" y="1416862"/>
                  <a:pt x="559748" y="1414885"/>
                  <a:pt x="553740" y="1412908"/>
                </a:cubicBezTo>
                <a:cubicBezTo>
                  <a:pt x="553132" y="1412680"/>
                  <a:pt x="552447" y="1412527"/>
                  <a:pt x="551839" y="1412299"/>
                </a:cubicBezTo>
                <a:cubicBezTo>
                  <a:pt x="545678" y="1410170"/>
                  <a:pt x="539594" y="1408117"/>
                  <a:pt x="533510" y="1405911"/>
                </a:cubicBezTo>
                <a:cubicBezTo>
                  <a:pt x="527198" y="1403629"/>
                  <a:pt x="520885" y="1401348"/>
                  <a:pt x="514573" y="1398914"/>
                </a:cubicBezTo>
                <a:cubicBezTo>
                  <a:pt x="509630" y="1397013"/>
                  <a:pt x="504686" y="1395111"/>
                  <a:pt x="499743" y="1393134"/>
                </a:cubicBezTo>
                <a:cubicBezTo>
                  <a:pt x="496700" y="1391994"/>
                  <a:pt x="493735" y="1390776"/>
                  <a:pt x="490692" y="1389484"/>
                </a:cubicBezTo>
                <a:cubicBezTo>
                  <a:pt x="487270" y="1388039"/>
                  <a:pt x="483924" y="1386670"/>
                  <a:pt x="480577" y="1385225"/>
                </a:cubicBezTo>
                <a:cubicBezTo>
                  <a:pt x="475102" y="1382943"/>
                  <a:pt x="469626" y="1380509"/>
                  <a:pt x="464226" y="1378076"/>
                </a:cubicBezTo>
                <a:cubicBezTo>
                  <a:pt x="459663" y="1376022"/>
                  <a:pt x="455100" y="1373969"/>
                  <a:pt x="450613" y="1371839"/>
                </a:cubicBezTo>
                <a:cubicBezTo>
                  <a:pt x="449091" y="1371155"/>
                  <a:pt x="447570" y="1370470"/>
                  <a:pt x="446049" y="1369710"/>
                </a:cubicBezTo>
                <a:cubicBezTo>
                  <a:pt x="441790" y="1367733"/>
                  <a:pt x="437531" y="1365679"/>
                  <a:pt x="433349" y="1363549"/>
                </a:cubicBezTo>
                <a:cubicBezTo>
                  <a:pt x="431219" y="1362561"/>
                  <a:pt x="429090" y="1361496"/>
                  <a:pt x="427036" y="1360431"/>
                </a:cubicBezTo>
                <a:cubicBezTo>
                  <a:pt x="423766" y="1358834"/>
                  <a:pt x="420572" y="1357237"/>
                  <a:pt x="417378" y="1355488"/>
                </a:cubicBezTo>
                <a:cubicBezTo>
                  <a:pt x="414259" y="1353891"/>
                  <a:pt x="411065" y="1352294"/>
                  <a:pt x="407947" y="1350621"/>
                </a:cubicBezTo>
                <a:cubicBezTo>
                  <a:pt x="400266" y="1346514"/>
                  <a:pt x="392660" y="1342331"/>
                  <a:pt x="385131" y="1337996"/>
                </a:cubicBezTo>
                <a:cubicBezTo>
                  <a:pt x="380492" y="1335410"/>
                  <a:pt x="375929" y="1332748"/>
                  <a:pt x="371365" y="1330010"/>
                </a:cubicBezTo>
                <a:cubicBezTo>
                  <a:pt x="370909" y="1329782"/>
                  <a:pt x="370377" y="1329478"/>
                  <a:pt x="369921" y="1329174"/>
                </a:cubicBezTo>
                <a:cubicBezTo>
                  <a:pt x="364597" y="1326055"/>
                  <a:pt x="359349" y="1322861"/>
                  <a:pt x="354178" y="1319591"/>
                </a:cubicBezTo>
                <a:cubicBezTo>
                  <a:pt x="348854" y="1316321"/>
                  <a:pt x="343682" y="1312975"/>
                  <a:pt x="338435" y="1309552"/>
                </a:cubicBezTo>
                <a:cubicBezTo>
                  <a:pt x="333415" y="1306282"/>
                  <a:pt x="328396" y="1303012"/>
                  <a:pt x="323452" y="1299589"/>
                </a:cubicBezTo>
                <a:cubicBezTo>
                  <a:pt x="319422" y="1296851"/>
                  <a:pt x="315467" y="1294113"/>
                  <a:pt x="311512" y="1291224"/>
                </a:cubicBezTo>
                <a:cubicBezTo>
                  <a:pt x="293336" y="1278446"/>
                  <a:pt x="275615" y="1264909"/>
                  <a:pt x="258579" y="1250764"/>
                </a:cubicBezTo>
                <a:cubicBezTo>
                  <a:pt x="91796" y="1112347"/>
                  <a:pt x="0" y="928376"/>
                  <a:pt x="0" y="732692"/>
                </a:cubicBezTo>
                <a:cubicBezTo>
                  <a:pt x="0" y="537008"/>
                  <a:pt x="91796" y="353037"/>
                  <a:pt x="258579" y="214697"/>
                </a:cubicBezTo>
                <a:cubicBezTo>
                  <a:pt x="425287" y="76281"/>
                  <a:pt x="646981" y="76"/>
                  <a:pt x="882820" y="76"/>
                </a:cubicBezTo>
                <a:lnTo>
                  <a:pt x="2940884" y="76"/>
                </a:lnTo>
                <a:close/>
              </a:path>
            </a:pathLst>
          </a:custGeom>
          <a:solidFill>
            <a:schemeClr val="accent1">
              <a:lumMod val="70000"/>
              <a:lumOff val="30000"/>
            </a:schemeClr>
          </a:solidFill>
          <a:ln w="12700" cap="flat">
            <a:solidFill>
              <a:srgbClr val="FFFFFF"/>
            </a:solidFill>
            <a:prstDash val="solid"/>
            <a:miter/>
          </a:ln>
        </p:spPr>
        <p:txBody>
          <a:bodyPr rot="0" spcFirstLastPara="0" vert="horz" wrap="square" lIns="899795" tIns="45720" rIns="0" bIns="4572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含蓄内敛的审美追求</a:t>
            </a:r>
            <a:endParaRPr lang="zh-CN" altLang="en-US" b="1">
              <a:solidFill>
                <a:srgbClr val="FFFFFF"/>
              </a:solidFill>
              <a:sym typeface="+mn-ea"/>
            </a:endParaRPr>
          </a:p>
        </p:txBody>
      </p:sp>
      <p:sp>
        <p:nvSpPr>
          <p:cNvPr id="36" name="任意多边形: 形状 25"/>
          <p:cNvSpPr/>
          <p:nvPr>
            <p:custDataLst>
              <p:tags r:id="rId7"/>
            </p:custDataLst>
          </p:nvPr>
        </p:nvSpPr>
        <p:spPr>
          <a:xfrm>
            <a:off x="1671320" y="3393123"/>
            <a:ext cx="3473450" cy="2481580"/>
          </a:xfrm>
          <a:custGeom>
            <a:avLst/>
            <a:gdLst>
              <a:gd name="connsiteX0" fmla="*/ 3473253 w 3473252"/>
              <a:gd name="connsiteY0" fmla="*/ 0 h 2529362"/>
              <a:gd name="connsiteX1" fmla="*/ 3473253 w 3473252"/>
              <a:gd name="connsiteY1" fmla="*/ 1064738 h 2529362"/>
              <a:gd name="connsiteX2" fmla="*/ 1415189 w 3473252"/>
              <a:gd name="connsiteY2" fmla="*/ 1064738 h 2529362"/>
              <a:gd name="connsiteX3" fmla="*/ 790949 w 3473252"/>
              <a:gd name="connsiteY3" fmla="*/ 1279359 h 2529362"/>
              <a:gd name="connsiteX4" fmla="*/ 532369 w 3473252"/>
              <a:gd name="connsiteY4" fmla="*/ 1797355 h 2529362"/>
              <a:gd name="connsiteX5" fmla="*/ 790949 w 3473252"/>
              <a:gd name="connsiteY5" fmla="*/ 2315426 h 2529362"/>
              <a:gd name="connsiteX6" fmla="*/ 843881 w 3473252"/>
              <a:gd name="connsiteY6" fmla="*/ 2355886 h 2529362"/>
              <a:gd name="connsiteX7" fmla="*/ 855822 w 3473252"/>
              <a:gd name="connsiteY7" fmla="*/ 2364251 h 2529362"/>
              <a:gd name="connsiteX8" fmla="*/ 870804 w 3473252"/>
              <a:gd name="connsiteY8" fmla="*/ 2374214 h 2529362"/>
              <a:gd name="connsiteX9" fmla="*/ 886547 w 3473252"/>
              <a:gd name="connsiteY9" fmla="*/ 2384253 h 2529362"/>
              <a:gd name="connsiteX10" fmla="*/ 902290 w 3473252"/>
              <a:gd name="connsiteY10" fmla="*/ 2393836 h 2529362"/>
              <a:gd name="connsiteX11" fmla="*/ 903735 w 3473252"/>
              <a:gd name="connsiteY11" fmla="*/ 2394673 h 2529362"/>
              <a:gd name="connsiteX12" fmla="*/ 917500 w 3473252"/>
              <a:gd name="connsiteY12" fmla="*/ 2402658 h 2529362"/>
              <a:gd name="connsiteX13" fmla="*/ 940316 w 3473252"/>
              <a:gd name="connsiteY13" fmla="*/ 2415283 h 2529362"/>
              <a:gd name="connsiteX14" fmla="*/ 949747 w 3473252"/>
              <a:gd name="connsiteY14" fmla="*/ 2420150 h 2529362"/>
              <a:gd name="connsiteX15" fmla="*/ 959405 w 3473252"/>
              <a:gd name="connsiteY15" fmla="*/ 2425094 h 2529362"/>
              <a:gd name="connsiteX16" fmla="*/ 965718 w 3473252"/>
              <a:gd name="connsiteY16" fmla="*/ 2428212 h 2529362"/>
              <a:gd name="connsiteX17" fmla="*/ 978419 w 3473252"/>
              <a:gd name="connsiteY17" fmla="*/ 2434372 h 2529362"/>
              <a:gd name="connsiteX18" fmla="*/ 982982 w 3473252"/>
              <a:gd name="connsiteY18" fmla="*/ 2436502 h 2529362"/>
              <a:gd name="connsiteX19" fmla="*/ 996595 w 3473252"/>
              <a:gd name="connsiteY19" fmla="*/ 2442738 h 2529362"/>
              <a:gd name="connsiteX20" fmla="*/ 1012947 w 3473252"/>
              <a:gd name="connsiteY20" fmla="*/ 2449887 h 2529362"/>
              <a:gd name="connsiteX21" fmla="*/ 1023062 w 3473252"/>
              <a:gd name="connsiteY21" fmla="*/ 2454146 h 2529362"/>
              <a:gd name="connsiteX22" fmla="*/ 1032112 w 3473252"/>
              <a:gd name="connsiteY22" fmla="*/ 2457796 h 2529362"/>
              <a:gd name="connsiteX23" fmla="*/ 1046942 w 3473252"/>
              <a:gd name="connsiteY23" fmla="*/ 2463576 h 2529362"/>
              <a:gd name="connsiteX24" fmla="*/ 1065879 w 3473252"/>
              <a:gd name="connsiteY24" fmla="*/ 2470573 h 2529362"/>
              <a:gd name="connsiteX25" fmla="*/ 1084208 w 3473252"/>
              <a:gd name="connsiteY25" fmla="*/ 2476962 h 2529362"/>
              <a:gd name="connsiteX26" fmla="*/ 1086109 w 3473252"/>
              <a:gd name="connsiteY26" fmla="*/ 2477570 h 2529362"/>
              <a:gd name="connsiteX27" fmla="*/ 1104210 w 3473252"/>
              <a:gd name="connsiteY27" fmla="*/ 2483426 h 2529362"/>
              <a:gd name="connsiteX28" fmla="*/ 1104362 w 3473252"/>
              <a:gd name="connsiteY28" fmla="*/ 2483426 h 2529362"/>
              <a:gd name="connsiteX29" fmla="*/ 1123756 w 3473252"/>
              <a:gd name="connsiteY29" fmla="*/ 2489282 h 2529362"/>
              <a:gd name="connsiteX30" fmla="*/ 1143225 w 3473252"/>
              <a:gd name="connsiteY30" fmla="*/ 2494682 h 2529362"/>
              <a:gd name="connsiteX31" fmla="*/ 1143757 w 3473252"/>
              <a:gd name="connsiteY31" fmla="*/ 2494834 h 2529362"/>
              <a:gd name="connsiteX32" fmla="*/ 1162999 w 3473252"/>
              <a:gd name="connsiteY32" fmla="*/ 2499778 h 2529362"/>
              <a:gd name="connsiteX33" fmla="*/ 1163759 w 3473252"/>
              <a:gd name="connsiteY33" fmla="*/ 2500005 h 2529362"/>
              <a:gd name="connsiteX34" fmla="*/ 1183153 w 3473252"/>
              <a:gd name="connsiteY34" fmla="*/ 2504493 h 2529362"/>
              <a:gd name="connsiteX35" fmla="*/ 1203307 w 3473252"/>
              <a:gd name="connsiteY35" fmla="*/ 2508828 h 2529362"/>
              <a:gd name="connsiteX36" fmla="*/ 1223537 w 3473252"/>
              <a:gd name="connsiteY36" fmla="*/ 2512707 h 2529362"/>
              <a:gd name="connsiteX37" fmla="*/ 1261867 w 3473252"/>
              <a:gd name="connsiteY37" fmla="*/ 2519019 h 2529362"/>
              <a:gd name="connsiteX38" fmla="*/ 1267875 w 3473252"/>
              <a:gd name="connsiteY38" fmla="*/ 2519856 h 2529362"/>
              <a:gd name="connsiteX39" fmla="*/ 1305902 w 3473252"/>
              <a:gd name="connsiteY39" fmla="*/ 2524419 h 2529362"/>
              <a:gd name="connsiteX40" fmla="*/ 1326816 w 3473252"/>
              <a:gd name="connsiteY40" fmla="*/ 2526320 h 2529362"/>
              <a:gd name="connsiteX41" fmla="*/ 1368873 w 3473252"/>
              <a:gd name="connsiteY41" fmla="*/ 2528982 h 2529362"/>
              <a:gd name="connsiteX42" fmla="*/ 1378304 w 3473252"/>
              <a:gd name="connsiteY42" fmla="*/ 2529362 h 2529362"/>
              <a:gd name="connsiteX43" fmla="*/ 415020 w 3473252"/>
              <a:gd name="connsiteY43" fmla="*/ 2159442 h 2529362"/>
              <a:gd name="connsiteX44" fmla="*/ 0 w 3473252"/>
              <a:gd name="connsiteY44" fmla="*/ 1264985 h 2529362"/>
              <a:gd name="connsiteX45" fmla="*/ 415020 w 3473252"/>
              <a:gd name="connsiteY45" fmla="*/ 370529 h 2529362"/>
              <a:gd name="connsiteX46" fmla="*/ 1417091 w 3473252"/>
              <a:gd name="connsiteY46" fmla="*/ 0 h 2529362"/>
              <a:gd name="connsiteX47" fmla="*/ 3473253 w 3473252"/>
              <a:gd name="connsiteY47" fmla="*/ 0 h 252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73252" h="2529362">
                <a:moveTo>
                  <a:pt x="3473253" y="0"/>
                </a:moveTo>
                <a:lnTo>
                  <a:pt x="3473253" y="1064738"/>
                </a:lnTo>
                <a:lnTo>
                  <a:pt x="1415189" y="1064738"/>
                </a:lnTo>
                <a:cubicBezTo>
                  <a:pt x="1179350" y="1064738"/>
                  <a:pt x="957656" y="1140943"/>
                  <a:pt x="790949" y="1279359"/>
                </a:cubicBezTo>
                <a:cubicBezTo>
                  <a:pt x="624165" y="1417699"/>
                  <a:pt x="532369" y="1601671"/>
                  <a:pt x="532369" y="1797355"/>
                </a:cubicBezTo>
                <a:cubicBezTo>
                  <a:pt x="532369" y="1993038"/>
                  <a:pt x="624165" y="2177010"/>
                  <a:pt x="790949" y="2315426"/>
                </a:cubicBezTo>
                <a:cubicBezTo>
                  <a:pt x="807984" y="2329571"/>
                  <a:pt x="825705" y="2343109"/>
                  <a:pt x="843881" y="2355886"/>
                </a:cubicBezTo>
                <a:cubicBezTo>
                  <a:pt x="847836" y="2358776"/>
                  <a:pt x="851791" y="2361514"/>
                  <a:pt x="855822" y="2364251"/>
                </a:cubicBezTo>
                <a:cubicBezTo>
                  <a:pt x="860765" y="2367674"/>
                  <a:pt x="865784" y="2370944"/>
                  <a:pt x="870804" y="2374214"/>
                </a:cubicBezTo>
                <a:cubicBezTo>
                  <a:pt x="876052" y="2377637"/>
                  <a:pt x="881223" y="2380983"/>
                  <a:pt x="886547" y="2384253"/>
                </a:cubicBezTo>
                <a:cubicBezTo>
                  <a:pt x="891718" y="2387524"/>
                  <a:pt x="896966" y="2390718"/>
                  <a:pt x="902290" y="2393836"/>
                </a:cubicBezTo>
                <a:cubicBezTo>
                  <a:pt x="902746" y="2394140"/>
                  <a:pt x="903278" y="2394445"/>
                  <a:pt x="903735" y="2394673"/>
                </a:cubicBezTo>
                <a:cubicBezTo>
                  <a:pt x="908298" y="2397410"/>
                  <a:pt x="912861" y="2400073"/>
                  <a:pt x="917500" y="2402658"/>
                </a:cubicBezTo>
                <a:cubicBezTo>
                  <a:pt x="925030" y="2406993"/>
                  <a:pt x="932635" y="2411176"/>
                  <a:pt x="940316" y="2415283"/>
                </a:cubicBezTo>
                <a:cubicBezTo>
                  <a:pt x="943434" y="2416956"/>
                  <a:pt x="946629" y="2418553"/>
                  <a:pt x="949747" y="2420150"/>
                </a:cubicBezTo>
                <a:cubicBezTo>
                  <a:pt x="952941" y="2421900"/>
                  <a:pt x="956135" y="2423496"/>
                  <a:pt x="959405" y="2425094"/>
                </a:cubicBezTo>
                <a:cubicBezTo>
                  <a:pt x="961459" y="2426159"/>
                  <a:pt x="963588" y="2427223"/>
                  <a:pt x="965718" y="2428212"/>
                </a:cubicBezTo>
                <a:cubicBezTo>
                  <a:pt x="969901" y="2430341"/>
                  <a:pt x="974160" y="2432395"/>
                  <a:pt x="978419" y="2434372"/>
                </a:cubicBezTo>
                <a:cubicBezTo>
                  <a:pt x="979940" y="2435133"/>
                  <a:pt x="981461" y="2435817"/>
                  <a:pt x="982982" y="2436502"/>
                </a:cubicBezTo>
                <a:cubicBezTo>
                  <a:pt x="987469" y="2438631"/>
                  <a:pt x="992032" y="2440684"/>
                  <a:pt x="996595" y="2442738"/>
                </a:cubicBezTo>
                <a:cubicBezTo>
                  <a:pt x="1001995" y="2445172"/>
                  <a:pt x="1007471" y="2447605"/>
                  <a:pt x="1012947" y="2449887"/>
                </a:cubicBezTo>
                <a:cubicBezTo>
                  <a:pt x="1016293" y="2451332"/>
                  <a:pt x="1019639" y="2452701"/>
                  <a:pt x="1023062" y="2454146"/>
                </a:cubicBezTo>
                <a:cubicBezTo>
                  <a:pt x="1026104" y="2455439"/>
                  <a:pt x="1029070" y="2456656"/>
                  <a:pt x="1032112" y="2457796"/>
                </a:cubicBezTo>
                <a:cubicBezTo>
                  <a:pt x="1037055" y="2459850"/>
                  <a:pt x="1041999" y="2461751"/>
                  <a:pt x="1046942" y="2463576"/>
                </a:cubicBezTo>
                <a:cubicBezTo>
                  <a:pt x="1053254" y="2466010"/>
                  <a:pt x="1059567" y="2468292"/>
                  <a:pt x="1065879" y="2470573"/>
                </a:cubicBezTo>
                <a:cubicBezTo>
                  <a:pt x="1071964" y="2472779"/>
                  <a:pt x="1078048" y="2474832"/>
                  <a:pt x="1084208" y="2476962"/>
                </a:cubicBezTo>
                <a:cubicBezTo>
                  <a:pt x="1084817" y="2477190"/>
                  <a:pt x="1085501" y="2477342"/>
                  <a:pt x="1086109" y="2477570"/>
                </a:cubicBezTo>
                <a:cubicBezTo>
                  <a:pt x="1092118" y="2479623"/>
                  <a:pt x="1098126" y="2481601"/>
                  <a:pt x="1104210" y="2483426"/>
                </a:cubicBezTo>
                <a:lnTo>
                  <a:pt x="1104362" y="2483426"/>
                </a:lnTo>
                <a:cubicBezTo>
                  <a:pt x="1110750" y="2485480"/>
                  <a:pt x="1117215" y="2487457"/>
                  <a:pt x="1123756" y="2489282"/>
                </a:cubicBezTo>
                <a:cubicBezTo>
                  <a:pt x="1130220" y="2491184"/>
                  <a:pt x="1136684" y="2493009"/>
                  <a:pt x="1143225" y="2494682"/>
                </a:cubicBezTo>
                <a:cubicBezTo>
                  <a:pt x="1143377" y="2494682"/>
                  <a:pt x="1143529" y="2494834"/>
                  <a:pt x="1143757" y="2494834"/>
                </a:cubicBezTo>
                <a:cubicBezTo>
                  <a:pt x="1150146" y="2496583"/>
                  <a:pt x="1156534" y="2498256"/>
                  <a:pt x="1162999" y="2499778"/>
                </a:cubicBezTo>
                <a:cubicBezTo>
                  <a:pt x="1163227" y="2499778"/>
                  <a:pt x="1163455" y="2499930"/>
                  <a:pt x="1163759" y="2500005"/>
                </a:cubicBezTo>
                <a:cubicBezTo>
                  <a:pt x="1170224" y="2501603"/>
                  <a:pt x="1176688" y="2503124"/>
                  <a:pt x="1183153" y="2504493"/>
                </a:cubicBezTo>
                <a:cubicBezTo>
                  <a:pt x="1189845" y="2506090"/>
                  <a:pt x="1196538" y="2507459"/>
                  <a:pt x="1203307" y="2508828"/>
                </a:cubicBezTo>
                <a:cubicBezTo>
                  <a:pt x="1209999" y="2510197"/>
                  <a:pt x="1216768" y="2511566"/>
                  <a:pt x="1223537" y="2512707"/>
                </a:cubicBezTo>
                <a:cubicBezTo>
                  <a:pt x="1236237" y="2515064"/>
                  <a:pt x="1249014" y="2517193"/>
                  <a:pt x="1261867" y="2519019"/>
                </a:cubicBezTo>
                <a:cubicBezTo>
                  <a:pt x="1263845" y="2519323"/>
                  <a:pt x="1265822" y="2519627"/>
                  <a:pt x="1267875" y="2519856"/>
                </a:cubicBezTo>
                <a:cubicBezTo>
                  <a:pt x="1280500" y="2521605"/>
                  <a:pt x="1293201" y="2523126"/>
                  <a:pt x="1305902" y="2524419"/>
                </a:cubicBezTo>
                <a:cubicBezTo>
                  <a:pt x="1312823" y="2525179"/>
                  <a:pt x="1319820" y="2525787"/>
                  <a:pt x="1326816" y="2526320"/>
                </a:cubicBezTo>
                <a:cubicBezTo>
                  <a:pt x="1340734" y="2527537"/>
                  <a:pt x="1354804" y="2528373"/>
                  <a:pt x="1368873" y="2528982"/>
                </a:cubicBezTo>
                <a:cubicBezTo>
                  <a:pt x="1371992" y="2529134"/>
                  <a:pt x="1375110" y="2529286"/>
                  <a:pt x="1378304" y="2529362"/>
                </a:cubicBezTo>
                <a:cubicBezTo>
                  <a:pt x="1014315" y="2520768"/>
                  <a:pt x="673599" y="2390186"/>
                  <a:pt x="415020" y="2159442"/>
                </a:cubicBezTo>
                <a:cubicBezTo>
                  <a:pt x="147390" y="1920560"/>
                  <a:pt x="0" y="1602888"/>
                  <a:pt x="0" y="1264985"/>
                </a:cubicBezTo>
                <a:cubicBezTo>
                  <a:pt x="0" y="927083"/>
                  <a:pt x="147390" y="609411"/>
                  <a:pt x="415020" y="370529"/>
                </a:cubicBezTo>
                <a:cubicBezTo>
                  <a:pt x="682726" y="131571"/>
                  <a:pt x="1038576" y="0"/>
                  <a:pt x="1417091" y="0"/>
                </a:cubicBezTo>
                <a:lnTo>
                  <a:pt x="3473253" y="0"/>
                </a:lnTo>
                <a:close/>
              </a:path>
            </a:pathLst>
          </a:custGeom>
          <a:solidFill>
            <a:schemeClr val="accent2">
              <a:lumMod val="80000"/>
              <a:lumOff val="20000"/>
            </a:schemeClr>
          </a:solidFill>
          <a:ln w="12700" cap="flat">
            <a:solidFill>
              <a:srgbClr val="FFFFFF"/>
            </a:solidFill>
            <a:prstDash val="solid"/>
            <a:miter/>
          </a:ln>
        </p:spPr>
        <p:txBody>
          <a:bodyPr rot="0" spcFirstLastPara="0" vert="horz" wrap="square" lIns="1403985" tIns="0" rIns="0" bIns="140398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传统文学与绘画中的象征手法</a:t>
            </a:r>
            <a:endParaRPr lang="zh-CN" altLang="en-US" b="1">
              <a:solidFill>
                <a:srgbClr val="FFFFFF"/>
              </a:solidFill>
              <a:sym typeface="+mn-ea"/>
            </a:endParaRPr>
          </a:p>
        </p:txBody>
      </p:sp>
      <p:sp>
        <p:nvSpPr>
          <p:cNvPr id="38" name="任意多边形: 形状 27"/>
          <p:cNvSpPr/>
          <p:nvPr>
            <p:custDataLst>
              <p:tags r:id="rId8"/>
            </p:custDataLst>
          </p:nvPr>
        </p:nvSpPr>
        <p:spPr>
          <a:xfrm>
            <a:off x="1138555" y="2347913"/>
            <a:ext cx="4005580" cy="3526790"/>
          </a:xfrm>
          <a:custGeom>
            <a:avLst/>
            <a:gdLst>
              <a:gd name="connsiteX0" fmla="*/ 4005622 w 4005622"/>
              <a:gd name="connsiteY0" fmla="*/ 76 h 3594708"/>
              <a:gd name="connsiteX1" fmla="*/ 4005622 w 4005622"/>
              <a:gd name="connsiteY1" fmla="*/ 1064814 h 3594708"/>
              <a:gd name="connsiteX2" fmla="*/ 1949460 w 4005622"/>
              <a:gd name="connsiteY2" fmla="*/ 1064814 h 3594708"/>
              <a:gd name="connsiteX3" fmla="*/ 947389 w 4005622"/>
              <a:gd name="connsiteY3" fmla="*/ 1435343 h 3594708"/>
              <a:gd name="connsiteX4" fmla="*/ 532369 w 4005622"/>
              <a:gd name="connsiteY4" fmla="*/ 2329800 h 3594708"/>
              <a:gd name="connsiteX5" fmla="*/ 947389 w 4005622"/>
              <a:gd name="connsiteY5" fmla="*/ 3224256 h 3594708"/>
              <a:gd name="connsiteX6" fmla="*/ 1910673 w 4005622"/>
              <a:gd name="connsiteY6" fmla="*/ 3594176 h 3594708"/>
              <a:gd name="connsiteX7" fmla="*/ 1920104 w 4005622"/>
              <a:gd name="connsiteY7" fmla="*/ 3594404 h 3594708"/>
              <a:gd name="connsiteX8" fmla="*/ 1922461 w 4005622"/>
              <a:gd name="connsiteY8" fmla="*/ 3594404 h 3594708"/>
              <a:gd name="connsiteX9" fmla="*/ 1929002 w 4005622"/>
              <a:gd name="connsiteY9" fmla="*/ 3594557 h 3594708"/>
              <a:gd name="connsiteX10" fmla="*/ 1946190 w 4005622"/>
              <a:gd name="connsiteY10" fmla="*/ 3594709 h 3594708"/>
              <a:gd name="connsiteX11" fmla="*/ 1893790 w 4005622"/>
              <a:gd name="connsiteY11" fmla="*/ 3594709 h 3594708"/>
              <a:gd name="connsiteX12" fmla="*/ 554653 w 4005622"/>
              <a:gd name="connsiteY12" fmla="*/ 3068272 h 3594708"/>
              <a:gd name="connsiteX13" fmla="*/ 0 w 4005622"/>
              <a:gd name="connsiteY13" fmla="*/ 1797354 h 3594708"/>
              <a:gd name="connsiteX14" fmla="*/ 554653 w 4005622"/>
              <a:gd name="connsiteY14" fmla="*/ 526437 h 3594708"/>
              <a:gd name="connsiteX15" fmla="*/ 1893790 w 4005622"/>
              <a:gd name="connsiteY15" fmla="*/ 0 h 3594708"/>
              <a:gd name="connsiteX16" fmla="*/ 4005622 w 4005622"/>
              <a:gd name="connsiteY16" fmla="*/ 0 h 3594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05622" h="3594708">
                <a:moveTo>
                  <a:pt x="4005622" y="76"/>
                </a:moveTo>
                <a:lnTo>
                  <a:pt x="4005622" y="1064814"/>
                </a:lnTo>
                <a:lnTo>
                  <a:pt x="1949460" y="1064814"/>
                </a:lnTo>
                <a:cubicBezTo>
                  <a:pt x="1570946" y="1064814"/>
                  <a:pt x="1215095" y="1196386"/>
                  <a:pt x="947389" y="1435343"/>
                </a:cubicBezTo>
                <a:cubicBezTo>
                  <a:pt x="679760" y="1674225"/>
                  <a:pt x="532369" y="1991897"/>
                  <a:pt x="532369" y="2329800"/>
                </a:cubicBezTo>
                <a:cubicBezTo>
                  <a:pt x="532369" y="2667702"/>
                  <a:pt x="679760" y="2985374"/>
                  <a:pt x="947389" y="3224256"/>
                </a:cubicBezTo>
                <a:cubicBezTo>
                  <a:pt x="1205969" y="3455000"/>
                  <a:pt x="1546685" y="3585582"/>
                  <a:pt x="1910673" y="3594176"/>
                </a:cubicBezTo>
                <a:cubicBezTo>
                  <a:pt x="1913792" y="3594253"/>
                  <a:pt x="1916986" y="3594328"/>
                  <a:pt x="1920104" y="3594404"/>
                </a:cubicBezTo>
                <a:cubicBezTo>
                  <a:pt x="1920864" y="3594404"/>
                  <a:pt x="1921625" y="3594404"/>
                  <a:pt x="1922461" y="3594404"/>
                </a:cubicBezTo>
                <a:cubicBezTo>
                  <a:pt x="1924667" y="3594481"/>
                  <a:pt x="1926796" y="3594481"/>
                  <a:pt x="1929002" y="3594557"/>
                </a:cubicBezTo>
                <a:cubicBezTo>
                  <a:pt x="1934706" y="3594633"/>
                  <a:pt x="1940410" y="3594709"/>
                  <a:pt x="1946190" y="3594709"/>
                </a:cubicBezTo>
                <a:lnTo>
                  <a:pt x="1893790" y="3594709"/>
                </a:lnTo>
                <a:cubicBezTo>
                  <a:pt x="1387963" y="3594709"/>
                  <a:pt x="912329" y="3407771"/>
                  <a:pt x="554653" y="3068272"/>
                </a:cubicBezTo>
                <a:cubicBezTo>
                  <a:pt x="196977" y="2728772"/>
                  <a:pt x="0" y="2277475"/>
                  <a:pt x="0" y="1797354"/>
                </a:cubicBezTo>
                <a:cubicBezTo>
                  <a:pt x="0" y="1317233"/>
                  <a:pt x="196977" y="865936"/>
                  <a:pt x="554653" y="526437"/>
                </a:cubicBezTo>
                <a:cubicBezTo>
                  <a:pt x="912329" y="187014"/>
                  <a:pt x="1387963" y="0"/>
                  <a:pt x="1893790" y="0"/>
                </a:cubicBezTo>
                <a:lnTo>
                  <a:pt x="4005622" y="0"/>
                </a:lnTo>
                <a:close/>
              </a:path>
            </a:pathLst>
          </a:custGeom>
          <a:solidFill>
            <a:schemeClr val="accent1">
              <a:lumMod val="90000"/>
              <a:lumOff val="10000"/>
            </a:schemeClr>
          </a:solidFill>
          <a:ln w="12700" cap="flat">
            <a:solidFill>
              <a:srgbClr val="FFFFFF"/>
            </a:solidFill>
            <a:prstDash val="solid"/>
            <a:miter/>
          </a:ln>
        </p:spPr>
        <p:txBody>
          <a:bodyPr rot="0" spcFirstLastPara="0" vert="horz" wrap="square" lIns="1943735" tIns="0" rIns="0" bIns="252031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道家思想中的圆通生存智慧</a:t>
            </a:r>
            <a:endParaRPr lang="zh-CN" altLang="en-US" b="1">
              <a:solidFill>
                <a:srgbClr val="FFFFFF"/>
              </a:solidFill>
              <a:sym typeface="+mn-ea"/>
            </a:endParaRPr>
          </a:p>
        </p:txBody>
      </p:sp>
      <p:sp>
        <p:nvSpPr>
          <p:cNvPr id="42" name="任意多边形: 形状 39"/>
          <p:cNvSpPr/>
          <p:nvPr>
            <p:custDataLst>
              <p:tags r:id="rId9"/>
            </p:custDataLst>
          </p:nvPr>
        </p:nvSpPr>
        <p:spPr>
          <a:xfrm>
            <a:off x="606425" y="1303338"/>
            <a:ext cx="4537710" cy="4572000"/>
          </a:xfrm>
          <a:custGeom>
            <a:avLst/>
            <a:gdLst>
              <a:gd name="connsiteX0" fmla="*/ 4537992 w 4537991"/>
              <a:gd name="connsiteY0" fmla="*/ 0 h 4659446"/>
              <a:gd name="connsiteX1" fmla="*/ 4537992 w 4537991"/>
              <a:gd name="connsiteY1" fmla="*/ 1064738 h 4659446"/>
              <a:gd name="connsiteX2" fmla="*/ 2426159 w 4537991"/>
              <a:gd name="connsiteY2" fmla="*/ 1064738 h 4659446"/>
              <a:gd name="connsiteX3" fmla="*/ 1087022 w 4537991"/>
              <a:gd name="connsiteY3" fmla="*/ 1591175 h 4659446"/>
              <a:gd name="connsiteX4" fmla="*/ 532369 w 4537991"/>
              <a:gd name="connsiteY4" fmla="*/ 2862093 h 4659446"/>
              <a:gd name="connsiteX5" fmla="*/ 1087022 w 4537991"/>
              <a:gd name="connsiteY5" fmla="*/ 4133010 h 4659446"/>
              <a:gd name="connsiteX6" fmla="*/ 2426159 w 4537991"/>
              <a:gd name="connsiteY6" fmla="*/ 4659447 h 4659446"/>
              <a:gd name="connsiteX7" fmla="*/ 2329648 w 4537991"/>
              <a:gd name="connsiteY7" fmla="*/ 4659447 h 4659446"/>
              <a:gd name="connsiteX8" fmla="*/ 0 w 4537991"/>
              <a:gd name="connsiteY8" fmla="*/ 2329723 h 4659446"/>
              <a:gd name="connsiteX9" fmla="*/ 682345 w 4537991"/>
              <a:gd name="connsiteY9" fmla="*/ 682345 h 4659446"/>
              <a:gd name="connsiteX10" fmla="*/ 2329648 w 4537991"/>
              <a:gd name="connsiteY10" fmla="*/ 0 h 4659446"/>
              <a:gd name="connsiteX11" fmla="*/ 4537992 w 4537991"/>
              <a:gd name="connsiteY11" fmla="*/ 0 h 465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7991" h="4659446">
                <a:moveTo>
                  <a:pt x="4537992" y="0"/>
                </a:moveTo>
                <a:lnTo>
                  <a:pt x="4537992" y="1064738"/>
                </a:lnTo>
                <a:lnTo>
                  <a:pt x="2426159" y="1064738"/>
                </a:lnTo>
                <a:cubicBezTo>
                  <a:pt x="1920332" y="1064738"/>
                  <a:pt x="1444698" y="1251752"/>
                  <a:pt x="1087022" y="1591175"/>
                </a:cubicBezTo>
                <a:cubicBezTo>
                  <a:pt x="729346" y="1930675"/>
                  <a:pt x="532369" y="2382048"/>
                  <a:pt x="532369" y="2862093"/>
                </a:cubicBezTo>
                <a:cubicBezTo>
                  <a:pt x="532369" y="3342138"/>
                  <a:pt x="729346" y="3793511"/>
                  <a:pt x="1087022" y="4133010"/>
                </a:cubicBezTo>
                <a:cubicBezTo>
                  <a:pt x="1444698" y="4472510"/>
                  <a:pt x="1920332" y="4659447"/>
                  <a:pt x="2426159" y="4659447"/>
                </a:cubicBezTo>
                <a:lnTo>
                  <a:pt x="2329648" y="4659447"/>
                </a:lnTo>
                <a:cubicBezTo>
                  <a:pt x="1042987" y="4659447"/>
                  <a:pt x="0" y="3616384"/>
                  <a:pt x="0" y="2329723"/>
                </a:cubicBezTo>
                <a:cubicBezTo>
                  <a:pt x="0" y="1686393"/>
                  <a:pt x="260785" y="1103982"/>
                  <a:pt x="682345" y="682345"/>
                </a:cubicBezTo>
                <a:cubicBezTo>
                  <a:pt x="1103906" y="260785"/>
                  <a:pt x="1686318" y="0"/>
                  <a:pt x="2329648" y="0"/>
                </a:cubicBezTo>
                <a:lnTo>
                  <a:pt x="4537992" y="0"/>
                </a:lnTo>
                <a:close/>
              </a:path>
            </a:pathLst>
          </a:custGeom>
          <a:solidFill>
            <a:schemeClr val="accent2"/>
          </a:solidFill>
          <a:ln w="12700" cap="flat">
            <a:solidFill>
              <a:srgbClr val="FFFFFF"/>
            </a:solidFill>
            <a:prstDash val="solid"/>
            <a:miter/>
          </a:ln>
        </p:spPr>
        <p:txBody>
          <a:bodyPr rot="0" spcFirstLastPara="0" vert="horz" wrap="square" lIns="2484120" tIns="0" rIns="0" bIns="352806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传统器皿造型的方与圆平衡</a:t>
            </a:r>
            <a:endParaRPr lang="zh-CN" altLang="en-US" b="1">
              <a:solidFill>
                <a:srgbClr val="FFFFFF"/>
              </a:solidFill>
              <a:sym typeface="+mn-ea"/>
            </a:endParaRPr>
          </a:p>
        </p:txBody>
      </p:sp>
      <p:sp>
        <p:nvSpPr>
          <p:cNvPr id="43" name="文本框 47"/>
          <p:cNvSpPr txBox="1"/>
          <p:nvPr>
            <p:custDataLst>
              <p:tags r:id="rId10"/>
            </p:custDataLst>
          </p:nvPr>
        </p:nvSpPr>
        <p:spPr>
          <a:xfrm>
            <a:off x="2552065" y="1674178"/>
            <a:ext cx="483235" cy="402590"/>
          </a:xfrm>
          <a:prstGeom prst="rect">
            <a:avLst/>
          </a:prstGeom>
          <a:noFill/>
        </p:spPr>
        <p:txBody>
          <a:bodyPr wrap="none" rtlCol="0" anchor="b"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04</a:t>
            </a:r>
            <a:endParaRPr lang="en-US" altLang="zh-CN" sz="2400" b="1">
              <a:solidFill>
                <a:srgbClr val="FFFFFF"/>
              </a:solidFill>
            </a:endParaRPr>
          </a:p>
        </p:txBody>
      </p:sp>
      <p:sp>
        <p:nvSpPr>
          <p:cNvPr id="44" name="文本框 48"/>
          <p:cNvSpPr txBox="1"/>
          <p:nvPr>
            <p:custDataLst>
              <p:tags r:id="rId11"/>
            </p:custDataLst>
          </p:nvPr>
        </p:nvSpPr>
        <p:spPr>
          <a:xfrm>
            <a:off x="2552065" y="2689543"/>
            <a:ext cx="483235" cy="402590"/>
          </a:xfrm>
          <a:prstGeom prst="rect">
            <a:avLst/>
          </a:prstGeom>
          <a:noFill/>
        </p:spPr>
        <p:txBody>
          <a:bodyPr wrap="none" rtlCol="0" anchor="b"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03</a:t>
            </a:r>
            <a:endParaRPr lang="en-US" altLang="zh-CN" sz="2400" b="1">
              <a:solidFill>
                <a:srgbClr val="FFFFFF"/>
              </a:solidFill>
            </a:endParaRPr>
          </a:p>
        </p:txBody>
      </p:sp>
      <p:sp>
        <p:nvSpPr>
          <p:cNvPr id="45" name="文本框 49"/>
          <p:cNvSpPr txBox="1"/>
          <p:nvPr>
            <p:custDataLst>
              <p:tags r:id="rId12"/>
            </p:custDataLst>
          </p:nvPr>
        </p:nvSpPr>
        <p:spPr>
          <a:xfrm>
            <a:off x="2552065" y="3753168"/>
            <a:ext cx="483235" cy="402590"/>
          </a:xfrm>
          <a:prstGeom prst="rect">
            <a:avLst/>
          </a:prstGeom>
          <a:noFill/>
        </p:spPr>
        <p:txBody>
          <a:bodyPr wrap="none" rtlCol="0" anchor="b"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02</a:t>
            </a:r>
            <a:endParaRPr lang="en-US" altLang="zh-CN" sz="2400" b="1">
              <a:solidFill>
                <a:srgbClr val="FFFFFF"/>
              </a:solidFill>
            </a:endParaRPr>
          </a:p>
        </p:txBody>
      </p:sp>
      <p:sp>
        <p:nvSpPr>
          <p:cNvPr id="46" name="文本框 54"/>
          <p:cNvSpPr txBox="1"/>
          <p:nvPr>
            <p:custDataLst>
              <p:tags r:id="rId13"/>
            </p:custDataLst>
          </p:nvPr>
        </p:nvSpPr>
        <p:spPr>
          <a:xfrm>
            <a:off x="2552065" y="4966653"/>
            <a:ext cx="483235" cy="402590"/>
          </a:xfrm>
          <a:prstGeom prst="rect">
            <a:avLst/>
          </a:prstGeom>
          <a:noFill/>
        </p:spPr>
        <p:txBody>
          <a:bodyPr wrap="none" rtlCol="0" anchor="b"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01</a:t>
            </a:r>
            <a:endParaRPr lang="en-US" altLang="zh-CN" sz="2400" b="1">
              <a:solidFill>
                <a:srgbClr val="FFFFFF"/>
              </a:solidFill>
            </a:endParaRPr>
          </a:p>
        </p:txBody>
      </p:sp>
    </p:spTree>
    <p:custDataLst>
      <p:tags r:id="rId1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三、繁简相宜</a:t>
            </a:r>
            <a:endParaRPr lang="zh-CN" altLang="en-US" sz="3600">
              <a:solidFill>
                <a:schemeClr val="accent1">
                  <a:lumMod val="75000"/>
                </a:schemeClr>
              </a:solidFill>
            </a:endParaRPr>
          </a:p>
        </p:txBody>
      </p:sp>
      <p:sp>
        <p:nvSpPr>
          <p:cNvPr id="12" name="任意多边形: 形状 1"/>
          <p:cNvSpPr/>
          <p:nvPr>
            <p:custDataLst>
              <p:tags r:id="rId2"/>
            </p:custDataLst>
          </p:nvPr>
        </p:nvSpPr>
        <p:spPr>
          <a:xfrm>
            <a:off x="719455" y="1185545"/>
            <a:ext cx="1639570" cy="131191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469265" y="3429000"/>
            <a:ext cx="227520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中国古典建筑和服饰艺术中，如龙凤、云纹等装饰以及汉服的曲裾设计，都展现了繁复的美学追求，体现了对美的极致追求和对细节的精细打磨。</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363855" y="2724150"/>
            <a:ext cx="238061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古典建筑与服饰中的</a:t>
            </a:r>
            <a:r>
              <a:rPr lang="en-US" altLang="zh-CN" b="1" kern="0">
                <a:solidFill>
                  <a:schemeClr val="accent1"/>
                </a:solidFill>
                <a:latin typeface="+mn-ea"/>
                <a:cs typeface="+mn-ea"/>
              </a:rPr>
              <a:t>  </a:t>
            </a:r>
            <a:r>
              <a:rPr lang="zh-CN" altLang="en-US" b="1" kern="0">
                <a:solidFill>
                  <a:schemeClr val="accent1"/>
                </a:solidFill>
                <a:latin typeface="+mn-ea"/>
                <a:cs typeface="+mn-ea"/>
              </a:rPr>
              <a:t>繁复之美</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483985" y="1185545"/>
            <a:ext cx="1639570" cy="131191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233795" y="3429000"/>
            <a:ext cx="227520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简约在中国传统审美中同样占据重要地位，体现了“大道至简”的理念。艺术创作中，简约之美通过形式的简洁、色彩的纯净和构图的精练来体现，如简洁的直裾汉服，展现了朴素与实用的美学。</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128385" y="2724150"/>
            <a:ext cx="238061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简约之美的艺术表现</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601720" y="1185545"/>
            <a:ext cx="1639570" cy="131191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351530" y="3429000"/>
            <a:ext cx="227520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中国的木雕和砖雕艺术中，工匠们运用细腻的刀法，创作出形态各异的神兽、花卉和人物，体现了对自然的敬畏和对生活的热爱。紫檀木雕的“一寸三雕”技艺，展现了对线条繁复堆叠的极致追求。</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246120" y="2724150"/>
            <a:ext cx="238061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木雕与砖雕艺术的</a:t>
            </a:r>
            <a:r>
              <a:rPr lang="en-US" altLang="zh-CN" b="1" kern="0">
                <a:solidFill>
                  <a:schemeClr val="accent2"/>
                </a:solidFill>
                <a:latin typeface="+mn-ea"/>
                <a:cs typeface="+mn-ea"/>
              </a:rPr>
              <a:t>     </a:t>
            </a:r>
            <a:r>
              <a:rPr lang="zh-CN" altLang="en-US" b="1" kern="0">
                <a:solidFill>
                  <a:schemeClr val="accent2"/>
                </a:solidFill>
                <a:latin typeface="+mn-ea"/>
                <a:cs typeface="+mn-ea"/>
              </a:rPr>
              <a:t>精细工艺</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347200" y="1185545"/>
            <a:ext cx="1639570" cy="131191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097010" y="3429000"/>
            <a:ext cx="227520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汉服的简洁设计，无论是在色彩运用、线条搭配还是剪裁工艺上，都体现了简约美学的实用性和美感。这种简洁与实用的结合，反映了中国传统审美中对简单与朴素的推崇。</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8991600" y="2724150"/>
            <a:ext cx="238061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汉服的简洁与实用美学</a:t>
            </a:r>
            <a:endParaRPr lang="zh-CN" altLang="en-US" b="1" kern="0">
              <a:solidFill>
                <a:schemeClr val="accent4"/>
              </a:solidFill>
              <a:latin typeface="+mn-ea"/>
              <a:cs typeface="+mn-ea"/>
            </a:endParaRPr>
          </a:p>
        </p:txBody>
      </p:sp>
      <p:pic>
        <p:nvPicPr>
          <p:cNvPr id="24" name="图片 48" descr="/data/temp/e426611d-88a6-11f0-bb20-4ed3c7934701.jpg@base@tag=imgScale&amp;m=1&amp;w=578&amp;h=478&amp;q=95e426611d-88a6-11f0-bb20-4ed3c7934701"/>
          <p:cNvPicPr>
            <a:picLocks noChangeAspect="1"/>
          </p:cNvPicPr>
          <p:nvPr>
            <p:custDataLst>
              <p:tags r:id="rId14"/>
            </p:custDataLst>
          </p:nvPr>
        </p:nvPicPr>
        <p:blipFill rotWithShape="1">
          <a:blip r:embed="rId15"/>
          <a:srcRect l="9681" r="9681"/>
          <a:stretch>
            <a:fillRect/>
          </a:stretch>
        </p:blipFill>
        <p:spPr>
          <a:xfrm>
            <a:off x="762000" y="1247775"/>
            <a:ext cx="1584960" cy="131064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e4266171-88a6-11f0-bb20-4ed3c7934701.jpg@base@tag=imgScale&amp;m=1&amp;w=578&amp;h=478&amp;q=95e4266171-88a6-11f0-bb20-4ed3c7934701"/>
          <p:cNvPicPr>
            <a:picLocks noChangeAspect="1"/>
          </p:cNvPicPr>
          <p:nvPr>
            <p:custDataLst>
              <p:tags r:id="rId16"/>
            </p:custDataLst>
          </p:nvPr>
        </p:nvPicPr>
        <p:blipFill rotWithShape="1">
          <a:blip r:embed="rId17"/>
          <a:srcRect l="9681" r="9681"/>
          <a:stretch>
            <a:fillRect/>
          </a:stretch>
        </p:blipFill>
        <p:spPr>
          <a:xfrm>
            <a:off x="3644265" y="1247775"/>
            <a:ext cx="1584960" cy="131064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e4266212-88a6-11f0-bb20-4ed3c7934701.jpg@base@tag=imgScale&amp;m=1&amp;w=578&amp;h=478&amp;q=95e4266212-88a6-11f0-bb20-4ed3c7934701"/>
          <p:cNvPicPr>
            <a:picLocks noChangeAspect="1"/>
          </p:cNvPicPr>
          <p:nvPr>
            <p:custDataLst>
              <p:tags r:id="rId18"/>
            </p:custDataLst>
          </p:nvPr>
        </p:nvPicPr>
        <p:blipFill rotWithShape="1">
          <a:blip r:embed="rId19"/>
          <a:srcRect t="11339" b="11339"/>
          <a:stretch>
            <a:fillRect/>
          </a:stretch>
        </p:blipFill>
        <p:spPr>
          <a:xfrm>
            <a:off x="6526530" y="1247775"/>
            <a:ext cx="1584960" cy="131064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e42663ce-88a6-11f0-bb20-4ed3c7934701.jpg@base@tag=imgScale&amp;m=1&amp;w=578&amp;h=478&amp;q=95e42663ce-88a6-11f0-bb20-4ed3c7934701"/>
          <p:cNvPicPr>
            <a:picLocks noChangeAspect="1"/>
          </p:cNvPicPr>
          <p:nvPr>
            <p:custDataLst>
              <p:tags r:id="rId20"/>
            </p:custDataLst>
          </p:nvPr>
        </p:nvPicPr>
        <p:blipFill rotWithShape="1">
          <a:blip r:embed="rId21"/>
          <a:srcRect l="9681" r="9681"/>
          <a:stretch>
            <a:fillRect/>
          </a:stretch>
        </p:blipFill>
        <p:spPr>
          <a:xfrm>
            <a:off x="9389745" y="1247775"/>
            <a:ext cx="1584960" cy="131064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3600">
                <a:solidFill>
                  <a:schemeClr val="accent1">
                    <a:lumMod val="75000"/>
                  </a:schemeClr>
                </a:solidFill>
              </a:rPr>
              <a:t>四、对称平衡</a:t>
            </a:r>
            <a:endParaRPr lang="zh-CN" altLang="en-US" sz="3600">
              <a:solidFill>
                <a:schemeClr val="accent1">
                  <a:lumMod val="75000"/>
                </a:schemeClr>
              </a:solidFill>
            </a:endParaRPr>
          </a:p>
        </p:txBody>
      </p:sp>
      <p:pic>
        <p:nvPicPr>
          <p:cNvPr id="12" name="图片 11" descr="templates\picture_hover\&amp;pky310_sjzg_VCG41N1140079501&amp;"/>
          <p:cNvPicPr>
            <a:picLocks noChangeAspect="1"/>
          </p:cNvPicPr>
          <p:nvPr>
            <p:custDataLst>
              <p:tags r:id="rId2"/>
            </p:custDataLst>
          </p:nvPr>
        </p:nvPicPr>
        <p:blipFill rotWithShape="1">
          <a:blip r:embed="rId3">
            <a:lum bright="-6000" contrast="12000"/>
          </a:blip>
          <a:srcRect/>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custDataLst>
              <p:tags r:id="rId5"/>
            </p:custDataLst>
          </p:nvPr>
        </p:nvSpPr>
        <p:spPr>
          <a:xfrm>
            <a:off x="4567561" y="2019233"/>
            <a:ext cx="3334956" cy="1095771"/>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在中国人的审美观念中，对称平衡是追求人与自然和谐统一的重要理念，体现了对平衡与统一的执着追求。</a:t>
            </a:r>
            <a:endParaRPr lang="zh-CN" altLang="en-US" sz="16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558668" y="1908703"/>
            <a:ext cx="2096258" cy="56535"/>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5" name="文本框 4"/>
          <p:cNvSpPr txBox="1"/>
          <p:nvPr>
            <p:custDataLst>
              <p:tags r:id="rId7"/>
            </p:custDataLst>
          </p:nvPr>
        </p:nvSpPr>
        <p:spPr>
          <a:xfrm>
            <a:off x="4566926" y="1678115"/>
            <a:ext cx="3335591" cy="303005"/>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人与自然的和谐统一</a:t>
            </a:r>
            <a:endParaRPr lang="zh-CN" altLang="en-US" b="1" kern="0" dirty="0">
              <a:solidFill>
                <a:schemeClr val="tx1"/>
              </a:solidFill>
              <a:latin typeface="Arial" panose="020B0604020202020204" pitchFamily="34" charset="0"/>
            </a:endParaRPr>
          </a:p>
        </p:txBody>
      </p:sp>
      <p:sp>
        <p:nvSpPr>
          <p:cNvPr id="18" name="文本框 17"/>
          <p:cNvSpPr txBox="1"/>
          <p:nvPr>
            <p:custDataLst>
              <p:tags r:id="rId8"/>
            </p:custDataLst>
          </p:nvPr>
        </p:nvSpPr>
        <p:spPr>
          <a:xfrm>
            <a:off x="4516755" y="5300345"/>
            <a:ext cx="3498850" cy="1096010"/>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中国书法通过笔墨的轻重缓急和虚实相生，创造出超越形式的意境之美，如王羲之的《兰亭序》。</a:t>
            </a:r>
            <a:endParaRPr lang="zh-CN" altLang="en-US" sz="1600" kern="0" dirty="0">
              <a:ln>
                <a:noFill/>
                <a:prstDash val="sysDot"/>
              </a:ln>
              <a:solidFill>
                <a:schemeClr val="tx1">
                  <a:lumMod val="85000"/>
                  <a:lumOff val="15000"/>
                </a:schemeClr>
              </a:solidFill>
              <a:latin typeface="+mn-ea"/>
              <a:sym typeface="+mn-ea"/>
            </a:endParaRPr>
          </a:p>
        </p:txBody>
      </p:sp>
      <p:sp>
        <p:nvSpPr>
          <p:cNvPr id="19" name="矩形: 圆角 6"/>
          <p:cNvSpPr/>
          <p:nvPr>
            <p:custDataLst>
              <p:tags r:id="rId9"/>
            </p:custDataLst>
          </p:nvPr>
        </p:nvSpPr>
        <p:spPr>
          <a:xfrm>
            <a:off x="4559303" y="5172464"/>
            <a:ext cx="2096258" cy="56535"/>
          </a:xfrm>
          <a:prstGeom prst="roundRect">
            <a:avLst>
              <a:gd name="adj" fmla="val 26584"/>
            </a:avLst>
          </a:prstGeom>
          <a:gradFill flip="none" rotWithShape="1">
            <a:gsLst>
              <a:gs pos="97000">
                <a:schemeClr val="accent5">
                  <a:lumMod val="60000"/>
                  <a:lumOff val="40000"/>
                  <a:alpha val="0"/>
                </a:schemeClr>
              </a:gs>
              <a:gs pos="0">
                <a:schemeClr val="accent5">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20" name="文本框 19"/>
          <p:cNvSpPr txBox="1"/>
          <p:nvPr>
            <p:custDataLst>
              <p:tags r:id="rId10"/>
            </p:custDataLst>
          </p:nvPr>
        </p:nvSpPr>
        <p:spPr>
          <a:xfrm>
            <a:off x="4550416" y="4919016"/>
            <a:ext cx="3335591" cy="303005"/>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书法艺术的章法布局</a:t>
            </a:r>
            <a:endParaRPr lang="zh-CN" altLang="en-US" b="1" kern="0" dirty="0">
              <a:solidFill>
                <a:schemeClr val="tx1"/>
              </a:solidFill>
              <a:latin typeface="Arial" panose="020B0604020202020204" pitchFamily="34" charset="0"/>
            </a:endParaRPr>
          </a:p>
        </p:txBody>
      </p:sp>
      <p:sp>
        <p:nvSpPr>
          <p:cNvPr id="4" name="文本框 29"/>
          <p:cNvSpPr txBox="1"/>
          <p:nvPr>
            <p:custDataLst>
              <p:tags r:id="rId11"/>
            </p:custDataLst>
          </p:nvPr>
        </p:nvSpPr>
        <p:spPr>
          <a:xfrm>
            <a:off x="4559303" y="3554584"/>
            <a:ext cx="3334956" cy="1095771"/>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中国传统建筑，如故宫和颐和园，以其对称的布局、精巧的结构和和谐的色彩搭配，展现了对称平衡之美的典型特征。</a:t>
            </a:r>
            <a:endParaRPr lang="zh-CN" altLang="en-US" sz="1600" kern="0" dirty="0">
              <a:ln>
                <a:noFill/>
                <a:prstDash val="sysDot"/>
              </a:ln>
              <a:solidFill>
                <a:schemeClr val="tx1">
                  <a:lumMod val="85000"/>
                  <a:lumOff val="15000"/>
                </a:schemeClr>
              </a:solidFill>
              <a:latin typeface="+mn-ea"/>
              <a:sym typeface="+mn-ea"/>
            </a:endParaRPr>
          </a:p>
        </p:txBody>
      </p:sp>
      <p:sp>
        <p:nvSpPr>
          <p:cNvPr id="6" name="矩形: 圆角 6"/>
          <p:cNvSpPr/>
          <p:nvPr>
            <p:custDataLst>
              <p:tags r:id="rId12"/>
            </p:custDataLst>
          </p:nvPr>
        </p:nvSpPr>
        <p:spPr>
          <a:xfrm>
            <a:off x="4550410" y="3444054"/>
            <a:ext cx="2096258" cy="56535"/>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32" name="文本框 31"/>
          <p:cNvSpPr txBox="1"/>
          <p:nvPr>
            <p:custDataLst>
              <p:tags r:id="rId13"/>
            </p:custDataLst>
          </p:nvPr>
        </p:nvSpPr>
        <p:spPr>
          <a:xfrm>
            <a:off x="4558668" y="3213465"/>
            <a:ext cx="3335591" cy="303005"/>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传统建筑的对称布局</a:t>
            </a:r>
            <a:endParaRPr lang="zh-CN" altLang="en-US" b="1" kern="0" dirty="0">
              <a:solidFill>
                <a:schemeClr val="tx1"/>
              </a:solidFill>
              <a:latin typeface="Arial" panose="020B0604020202020204" pitchFamily="34" charset="0"/>
            </a:endParaRPr>
          </a:p>
        </p:txBody>
      </p:sp>
      <p:sp>
        <p:nvSpPr>
          <p:cNvPr id="37" name="文本框 36"/>
          <p:cNvSpPr txBox="1"/>
          <p:nvPr>
            <p:custDataLst>
              <p:tags r:id="rId14"/>
            </p:custDataLst>
          </p:nvPr>
        </p:nvSpPr>
        <p:spPr>
          <a:xfrm>
            <a:off x="8241094" y="2022410"/>
            <a:ext cx="3334956" cy="1095771"/>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对称平衡在艺术创作中的具体体现为形式与内容的相得益彰，如汉服的美学意义在于其形制的对称与平衡。</a:t>
            </a:r>
            <a:endParaRPr lang="zh-CN" altLang="en-US" sz="1600" kern="0" dirty="0">
              <a:ln>
                <a:noFill/>
                <a:prstDash val="sysDot"/>
              </a:ln>
              <a:solidFill>
                <a:schemeClr val="tx1">
                  <a:lumMod val="85000"/>
                  <a:lumOff val="15000"/>
                </a:schemeClr>
              </a:solidFill>
              <a:latin typeface="+mn-ea"/>
              <a:sym typeface="+mn-ea"/>
            </a:endParaRPr>
          </a:p>
        </p:txBody>
      </p:sp>
      <p:sp>
        <p:nvSpPr>
          <p:cNvPr id="38" name="矩形: 圆角 6"/>
          <p:cNvSpPr/>
          <p:nvPr>
            <p:custDataLst>
              <p:tags r:id="rId15"/>
            </p:custDataLst>
          </p:nvPr>
        </p:nvSpPr>
        <p:spPr>
          <a:xfrm>
            <a:off x="8232201" y="1911880"/>
            <a:ext cx="2096258" cy="56535"/>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40" name="文本框 39"/>
          <p:cNvSpPr txBox="1"/>
          <p:nvPr>
            <p:custDataLst>
              <p:tags r:id="rId16"/>
            </p:custDataLst>
          </p:nvPr>
        </p:nvSpPr>
        <p:spPr>
          <a:xfrm>
            <a:off x="8240459" y="1681291"/>
            <a:ext cx="3335591" cy="303005"/>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艺术创作中的形式与内容</a:t>
            </a:r>
            <a:endParaRPr lang="zh-CN" altLang="en-US" b="1" kern="0" dirty="0">
              <a:solidFill>
                <a:schemeClr val="tx1"/>
              </a:solidFill>
              <a:latin typeface="Arial" panose="020B0604020202020204" pitchFamily="34" charset="0"/>
            </a:endParaRPr>
          </a:p>
        </p:txBody>
      </p:sp>
      <p:sp>
        <p:nvSpPr>
          <p:cNvPr id="44" name="文本框 43"/>
          <p:cNvSpPr txBox="1"/>
          <p:nvPr>
            <p:custDataLst>
              <p:tags r:id="rId17"/>
            </p:custDataLst>
          </p:nvPr>
        </p:nvSpPr>
        <p:spPr>
          <a:xfrm>
            <a:off x="8232836" y="3565382"/>
            <a:ext cx="3334956" cy="1095771"/>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中国园林通过“借景”与“对景”的巧妙规划，将自然景观与建筑融为一体，创造出“小中见大”的空间效果。</a:t>
            </a:r>
            <a:endParaRPr lang="zh-CN" altLang="en-US" sz="1600" kern="0" dirty="0">
              <a:ln>
                <a:noFill/>
                <a:prstDash val="sysDot"/>
              </a:ln>
              <a:solidFill>
                <a:schemeClr val="tx1">
                  <a:lumMod val="85000"/>
                  <a:lumOff val="15000"/>
                </a:schemeClr>
              </a:solidFill>
              <a:latin typeface="+mn-ea"/>
              <a:sym typeface="+mn-ea"/>
            </a:endParaRPr>
          </a:p>
        </p:txBody>
      </p:sp>
      <p:sp>
        <p:nvSpPr>
          <p:cNvPr id="45" name="矩形: 圆角 6"/>
          <p:cNvSpPr/>
          <p:nvPr>
            <p:custDataLst>
              <p:tags r:id="rId18"/>
            </p:custDataLst>
          </p:nvPr>
        </p:nvSpPr>
        <p:spPr>
          <a:xfrm>
            <a:off x="8223943" y="3454853"/>
            <a:ext cx="2096258" cy="56535"/>
          </a:xfrm>
          <a:prstGeom prst="roundRect">
            <a:avLst>
              <a:gd name="adj" fmla="val 26584"/>
            </a:avLst>
          </a:prstGeom>
          <a:gradFill flip="none" rotWithShape="1">
            <a:gsLst>
              <a:gs pos="97000">
                <a:schemeClr val="accent4">
                  <a:lumMod val="60000"/>
                  <a:lumOff val="40000"/>
                  <a:alpha val="0"/>
                </a:schemeClr>
              </a:gs>
              <a:gs pos="0">
                <a:schemeClr val="accent4">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46" name="文本框 45"/>
          <p:cNvSpPr txBox="1"/>
          <p:nvPr>
            <p:custDataLst>
              <p:tags r:id="rId19"/>
            </p:custDataLst>
          </p:nvPr>
        </p:nvSpPr>
        <p:spPr>
          <a:xfrm>
            <a:off x="8232201" y="3224264"/>
            <a:ext cx="3335591" cy="303005"/>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中国园林的“借景”与“对景”</a:t>
            </a:r>
            <a:endParaRPr lang="zh-CN" altLang="en-US" b="1" kern="0" dirty="0">
              <a:solidFill>
                <a:schemeClr val="tx1"/>
              </a:solidFill>
              <a:latin typeface="Arial" panose="020B0604020202020204" pitchFamily="34" charset="0"/>
            </a:endParaRPr>
          </a:p>
        </p:txBody>
      </p:sp>
    </p:spTree>
    <p:custDataLst>
      <p:tags r:id="rId2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44482" y="43878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五、情动于中</a:t>
            </a:r>
            <a:endParaRPr lang="zh-CN" altLang="en-US" sz="3600">
              <a:solidFill>
                <a:schemeClr val="accent1">
                  <a:lumMod val="75000"/>
                </a:schemeClr>
              </a:solidFill>
            </a:endParaRPr>
          </a:p>
        </p:txBody>
      </p:sp>
      <p:sp>
        <p:nvSpPr>
          <p:cNvPr id="8" name="矩形 2"/>
          <p:cNvSpPr/>
          <p:nvPr>
            <p:custDataLst>
              <p:tags r:id="rId2"/>
            </p:custDataLst>
          </p:nvPr>
        </p:nvSpPr>
        <p:spPr>
          <a:xfrm>
            <a:off x="770890" y="2919095"/>
            <a:ext cx="242316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中国古典诗词通过描绘自然风光和细腻刻画人物情感，营造出耐人寻味的意境和丰富的情感世界。</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771521" y="226153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中国古典诗词的意境创造</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772160" y="1603375"/>
            <a:ext cx="811530"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577590" y="2919095"/>
            <a:ext cx="249174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中国传统绘画采用含蓄的手法，通过选取景物局部和运用留白技巧，引导观众深入品味画面的深层意境。</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578164" y="226153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中国传统绘画的留白技巧</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578860" y="1603375"/>
            <a:ext cx="811530"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383655" y="2919095"/>
            <a:ext cx="242316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古典园林中“藏”的手法和漏窗的半实半虚设计，形成了朦胧的含蓄美，提供了广阔的想象空间。</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384172" y="20729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古典园林的含蓄之美</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384925" y="1603375"/>
            <a:ext cx="811530"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206865" y="2919095"/>
            <a:ext cx="255587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中国传统审美中融入了人文情怀和道德情感，通过艺术作品表达对传统美德的推崇，如仁爱、孝道、忠诚等。</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207324" y="226153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人文情怀与道德情感的融合</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208135" y="1603375"/>
            <a:ext cx="811530"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567055" y="160306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373063" y="160306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179071" y="160306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002858" y="160306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9624ed00-88a7-11f0-a72f-f27652a846a2.jpg@base@tag=imgScale&amp;m=1&amp;w=600&amp;h=360&amp;q=959624ed00-88a7-11f0-a72f-f27652a846a2"/>
          <p:cNvPicPr>
            <a:picLocks noChangeAspect="1"/>
          </p:cNvPicPr>
          <p:nvPr>
            <p:custDataLst>
              <p:tags r:id="rId18"/>
            </p:custDataLst>
          </p:nvPr>
        </p:nvPicPr>
        <p:blipFill rotWithShape="1">
          <a:blip r:embed="rId19"/>
          <a:srcRect l="-529" t="10126" r="529" b="44924"/>
          <a:stretch>
            <a:fillRect/>
          </a:stretch>
        </p:blipFill>
        <p:spPr>
          <a:xfrm>
            <a:off x="772156" y="4716410"/>
            <a:ext cx="2159956" cy="1295974"/>
          </a:xfrm>
          <a:prstGeom prst="rect">
            <a:avLst/>
          </a:prstGeom>
          <a:solidFill>
            <a:schemeClr val="accent1"/>
          </a:solidFill>
          <a:ln>
            <a:solidFill>
              <a:schemeClr val="accent1">
                <a:alpha val="20000"/>
              </a:schemeClr>
            </a:solidFill>
          </a:ln>
        </p:spPr>
      </p:pic>
      <p:pic>
        <p:nvPicPr>
          <p:cNvPr id="40" name="图片 30" descr="/data/temp/9624edff-88a7-11f0-a72f-f27652a846a2.jpg@base@tag=imgScale&amp;m=1&amp;w=600&amp;h=360&amp;q=959624edff-88a7-11f0-a72f-f27652a846a2"/>
          <p:cNvPicPr>
            <a:picLocks noChangeAspect="1"/>
          </p:cNvPicPr>
          <p:nvPr>
            <p:custDataLst>
              <p:tags r:id="rId20"/>
            </p:custDataLst>
          </p:nvPr>
        </p:nvPicPr>
        <p:blipFill rotWithShape="1">
          <a:blip r:embed="rId21"/>
          <a:srcRect r="185" b="10167"/>
          <a:stretch>
            <a:fillRect/>
          </a:stretch>
        </p:blipFill>
        <p:spPr>
          <a:xfrm>
            <a:off x="3578799" y="4716410"/>
            <a:ext cx="2159956" cy="1295974"/>
          </a:xfrm>
          <a:prstGeom prst="rect">
            <a:avLst/>
          </a:prstGeom>
          <a:solidFill>
            <a:schemeClr val="accent2"/>
          </a:solidFill>
          <a:ln>
            <a:solidFill>
              <a:schemeClr val="accent2">
                <a:alpha val="20000"/>
              </a:schemeClr>
            </a:solidFill>
          </a:ln>
        </p:spPr>
      </p:pic>
      <p:pic>
        <p:nvPicPr>
          <p:cNvPr id="41" name="图片 31" descr="/data/temp/9624ed97-88a7-11f0-a72f-f27652a846a2.jpg@base@tag=imgScale&amp;m=1&amp;w=600&amp;h=360&amp;q=959624ed97-88a7-11f0-a72f-f27652a846a2"/>
          <p:cNvPicPr>
            <a:picLocks noChangeAspect="1"/>
          </p:cNvPicPr>
          <p:nvPr>
            <p:custDataLst>
              <p:tags r:id="rId22"/>
            </p:custDataLst>
          </p:nvPr>
        </p:nvPicPr>
        <p:blipFill rotWithShape="1">
          <a:blip r:embed="rId23"/>
          <a:srcRect t="5000" b="5000"/>
          <a:stretch>
            <a:fillRect/>
          </a:stretch>
        </p:blipFill>
        <p:spPr>
          <a:xfrm>
            <a:off x="6384807" y="4716410"/>
            <a:ext cx="2159956" cy="1295974"/>
          </a:xfrm>
          <a:prstGeom prst="rect">
            <a:avLst/>
          </a:prstGeom>
          <a:solidFill>
            <a:schemeClr val="accent3"/>
          </a:solidFill>
          <a:ln>
            <a:solidFill>
              <a:schemeClr val="accent3">
                <a:alpha val="20000"/>
              </a:schemeClr>
            </a:solidFill>
          </a:ln>
        </p:spPr>
      </p:pic>
      <p:pic>
        <p:nvPicPr>
          <p:cNvPr id="42" name="图片 32"/>
          <p:cNvPicPr>
            <a:picLocks noChangeAspect="1"/>
          </p:cNvPicPr>
          <p:nvPr>
            <p:custDataLst>
              <p:tags r:id="rId24"/>
            </p:custDataLst>
          </p:nvPr>
        </p:nvPicPr>
        <p:blipFill rotWithShape="1">
          <a:blip r:embed="rId25"/>
          <a:srcRect/>
          <a:stretch>
            <a:fillRect/>
          </a:stretch>
        </p:blipFill>
        <p:spPr>
          <a:xfrm>
            <a:off x="9207959" y="4716410"/>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1534795" y="2833370"/>
            <a:ext cx="10044430" cy="1200150"/>
          </a:xfrm>
          <a:prstGeom prst="rect">
            <a:avLst/>
          </a:prstGeom>
          <a:noFill/>
        </p:spPr>
        <p:txBody>
          <a:bodyPr vert="horz" wrap="square" lIns="90170" tIns="46990" rIns="90170" bIns="46990" rtlCol="0" anchor="ctr" anchorCtr="0"/>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marL="0" indent="0" algn="ctr">
              <a:lnSpc>
                <a:spcPct val="100000"/>
              </a:lnSpc>
              <a:spcBef>
                <a:spcPts val="0"/>
              </a:spcBef>
              <a:spcAft>
                <a:spcPts val="0"/>
              </a:spcAft>
              <a:buSzPct val="100000"/>
              <a:buNone/>
            </a:pPr>
            <a:r>
              <a:rPr lang="zh-CN" altLang="en-US" sz="6000" strike="noStrike" baseline="0" dirty="0">
                <a:solidFill>
                  <a:schemeClr val="accent1"/>
                </a:solidFill>
              </a:rPr>
              <a:t>第三节　培育传统美学观念</a:t>
            </a:r>
            <a:endParaRPr lang="zh-CN" altLang="en-US" sz="6000" strike="noStrike" baseline="0" dirty="0">
              <a:solidFill>
                <a:schemeClr val="accent1"/>
              </a:solidFill>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69900" y="1842135"/>
            <a:ext cx="8813165" cy="1943100"/>
          </a:xfrm>
        </p:spPr>
        <p:txBody>
          <a:bodyPr>
            <a:normAutofit fontScale="90000"/>
          </a:bodyPr>
          <a:p>
            <a:pPr marL="0" indent="0" algn="l">
              <a:lnSpc>
                <a:spcPct val="100000"/>
              </a:lnSpc>
              <a:spcBef>
                <a:spcPts val="0"/>
              </a:spcBef>
              <a:spcAft>
                <a:spcPts val="0"/>
              </a:spcAft>
              <a:buSzPct val="100000"/>
              <a:buNone/>
            </a:pPr>
            <a:r>
              <a:rPr lang="zh-CN" altLang="en-US" sz="7000" dirty="0">
                <a:solidFill>
                  <a:schemeClr val="accent1"/>
                </a:solidFill>
              </a:rPr>
              <a:t>第二章　中国传统美学</a:t>
            </a:r>
            <a:endParaRPr lang="zh-CN" altLang="en-US" sz="7000" dirty="0">
              <a:solidFill>
                <a:schemeClr val="accent1"/>
              </a:solidFill>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163195"/>
            <a:ext cx="10852150" cy="1304925"/>
          </a:xfrm>
        </p:spPr>
        <p:txBody>
          <a:bodyPr>
            <a:noAutofit/>
          </a:bodyPr>
          <a:lstStyle/>
          <a:p>
            <a:pPr marL="0" indent="0">
              <a:lnSpc>
                <a:spcPct val="150000"/>
              </a:lnSpc>
            </a:pPr>
            <a:r>
              <a:rPr lang="zh-CN" altLang="en-US" sz="3600">
                <a:solidFill>
                  <a:schemeClr val="accent1">
                    <a:lumMod val="75000"/>
                  </a:schemeClr>
                </a:solidFill>
              </a:rPr>
              <a:t>一、深化传统美学观念的理论认知</a:t>
            </a:r>
            <a:br>
              <a:rPr lang="zh-CN" altLang="en-US" sz="2800">
                <a:solidFill>
                  <a:schemeClr val="accent1">
                    <a:lumMod val="75000"/>
                  </a:schemeClr>
                </a:solidFill>
              </a:rPr>
            </a:br>
            <a:r>
              <a:rPr lang="zh-CN" altLang="en-US" sz="2800">
                <a:solidFill>
                  <a:schemeClr val="accent1">
                    <a:lumMod val="75000"/>
                  </a:schemeClr>
                </a:solidFill>
              </a:rPr>
              <a:t>（一）溯源传统美学观念的发展脉络</a:t>
            </a:r>
            <a:endParaRPr lang="zh-CN" altLang="en-US" sz="2800">
              <a:solidFill>
                <a:schemeClr val="accent1">
                  <a:lumMod val="75000"/>
                </a:schemeClr>
              </a:solidFill>
            </a:endParaRPr>
          </a:p>
        </p:txBody>
      </p:sp>
      <p:pic>
        <p:nvPicPr>
          <p:cNvPr id="12" name="图片 11" descr="/data/temp/7c1c0106-88a8-11f0-a81f-26c85f405d30.jpg@base@tag=imgScale&amp;m=1&amp;w=927&amp;h=1262&amp;q=957c1c0106-88a8-11f0-a81f-26c85f405d30"/>
          <p:cNvPicPr>
            <a:picLocks noChangeAspect="1"/>
          </p:cNvPicPr>
          <p:nvPr>
            <p:custDataLst>
              <p:tags r:id="rId2"/>
            </p:custDataLst>
          </p:nvPr>
        </p:nvPicPr>
        <p:blipFill rotWithShape="1">
          <a:blip r:embed="rId3">
            <a:lum bright="-6000" contrast="12000"/>
          </a:blip>
          <a:srcRect l="11053" r="15490"/>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custDataLst>
              <p:tags r:id="rId5"/>
            </p:custDataLst>
          </p:nvPr>
        </p:nvSpPr>
        <p:spPr>
          <a:xfrm>
            <a:off x="4559303" y="196905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先秦时期，儒家提出“中和之美”，道家崇尚“自然之美”，为中国传统艺术奠定了基础。</a:t>
            </a:r>
            <a:endParaRPr lang="zh-CN" altLang="en-US" sz="16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550410" y="1908703"/>
            <a:ext cx="2096258" cy="56535"/>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5" name="文本框 4"/>
          <p:cNvSpPr txBox="1"/>
          <p:nvPr>
            <p:custDataLst>
              <p:tags r:id="rId7"/>
            </p:custDataLst>
          </p:nvPr>
        </p:nvSpPr>
        <p:spPr>
          <a:xfrm>
            <a:off x="4558668" y="167811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先秦时期美学观念的起源</a:t>
            </a:r>
            <a:endParaRPr lang="zh-CN" altLang="en-US" sz="1700" b="1" kern="0" dirty="0">
              <a:solidFill>
                <a:schemeClr val="tx1"/>
              </a:solidFill>
              <a:latin typeface="Arial" panose="020B0604020202020204" pitchFamily="34" charset="0"/>
            </a:endParaRPr>
          </a:p>
        </p:txBody>
      </p:sp>
      <p:sp>
        <p:nvSpPr>
          <p:cNvPr id="6" name="文本框 5"/>
          <p:cNvSpPr txBox="1"/>
          <p:nvPr>
            <p:custDataLst>
              <p:tags r:id="rId8"/>
            </p:custDataLst>
          </p:nvPr>
        </p:nvSpPr>
        <p:spPr>
          <a:xfrm>
            <a:off x="4559303" y="5543488"/>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唐宋时期，诗词、绘画、书法等艺术形式蓬勃发展，体现了美学观念的细化与深化。</a:t>
            </a:r>
            <a:endParaRPr lang="zh-CN" altLang="en-US" sz="1600"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9"/>
            </p:custDataLst>
          </p:nvPr>
        </p:nvSpPr>
        <p:spPr>
          <a:xfrm>
            <a:off x="4550410" y="5483141"/>
            <a:ext cx="2096258" cy="56535"/>
          </a:xfrm>
          <a:prstGeom prst="roundRect">
            <a:avLst>
              <a:gd name="adj" fmla="val 26584"/>
            </a:avLst>
          </a:prstGeom>
          <a:gradFill flip="none" rotWithShape="1">
            <a:gsLst>
              <a:gs pos="97000">
                <a:schemeClr val="accent4">
                  <a:lumMod val="60000"/>
                  <a:lumOff val="40000"/>
                  <a:alpha val="0"/>
                </a:schemeClr>
              </a:gs>
              <a:gs pos="0">
                <a:schemeClr val="accent4">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8" name="文本框 7"/>
          <p:cNvSpPr txBox="1"/>
          <p:nvPr>
            <p:custDataLst>
              <p:tags r:id="rId10"/>
            </p:custDataLst>
          </p:nvPr>
        </p:nvSpPr>
        <p:spPr>
          <a:xfrm>
            <a:off x="4558668" y="5252553"/>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唐宋艺术形式与美学观念的繁荣</a:t>
            </a:r>
            <a:endParaRPr lang="zh-CN" altLang="en-US" sz="1700" b="1" kern="0" dirty="0">
              <a:solidFill>
                <a:schemeClr val="tx1"/>
              </a:solidFill>
              <a:latin typeface="Arial" panose="020B0604020202020204" pitchFamily="34" charset="0"/>
            </a:endParaRPr>
          </a:p>
        </p:txBody>
      </p:sp>
      <p:sp>
        <p:nvSpPr>
          <p:cNvPr id="10" name="文本框 9"/>
          <p:cNvSpPr txBox="1"/>
          <p:nvPr>
            <p:custDataLst>
              <p:tags r:id="rId11"/>
            </p:custDataLst>
          </p:nvPr>
        </p:nvSpPr>
        <p:spPr>
          <a:xfrm>
            <a:off x="4559300" y="4349750"/>
            <a:ext cx="7215505" cy="697230"/>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魏晋南北朝时期，出现“气韵生动”“以形写神”等理论，推动了艺术表现形式的创新。</a:t>
            </a:r>
            <a:endParaRPr lang="zh-CN" altLang="en-US" sz="1600" kern="0" dirty="0">
              <a:ln>
                <a:noFill/>
                <a:prstDash val="sysDot"/>
              </a:ln>
              <a:solidFill>
                <a:schemeClr val="tx1">
                  <a:lumMod val="85000"/>
                  <a:lumOff val="15000"/>
                </a:schemeClr>
              </a:solidFill>
              <a:latin typeface="+mn-ea"/>
              <a:sym typeface="+mn-ea"/>
            </a:endParaRPr>
          </a:p>
        </p:txBody>
      </p:sp>
      <p:sp>
        <p:nvSpPr>
          <p:cNvPr id="11" name="矩形: 圆角 6"/>
          <p:cNvSpPr/>
          <p:nvPr>
            <p:custDataLst>
              <p:tags r:id="rId12"/>
            </p:custDataLst>
          </p:nvPr>
        </p:nvSpPr>
        <p:spPr>
          <a:xfrm>
            <a:off x="4550410" y="4289544"/>
            <a:ext cx="2096258" cy="56535"/>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7" name="文本框 11"/>
          <p:cNvSpPr txBox="1"/>
          <p:nvPr>
            <p:custDataLst>
              <p:tags r:id="rId13"/>
            </p:custDataLst>
          </p:nvPr>
        </p:nvSpPr>
        <p:spPr>
          <a:xfrm>
            <a:off x="4558668" y="4058956"/>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魏晋南北朝美学的觉醒</a:t>
            </a:r>
            <a:endParaRPr lang="zh-CN" altLang="en-US" sz="1700" b="1" kern="0" dirty="0">
              <a:solidFill>
                <a:schemeClr val="tx1"/>
              </a:solidFill>
              <a:latin typeface="Arial" panose="020B0604020202020204" pitchFamily="34" charset="0"/>
            </a:endParaRPr>
          </a:p>
        </p:txBody>
      </p:sp>
      <p:sp>
        <p:nvSpPr>
          <p:cNvPr id="9" name="文本框 12"/>
          <p:cNvSpPr txBox="1"/>
          <p:nvPr>
            <p:custDataLst>
              <p:tags r:id="rId14"/>
            </p:custDataLst>
          </p:nvPr>
        </p:nvSpPr>
        <p:spPr>
          <a:xfrm>
            <a:off x="4559303" y="315693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汉代美学观念与经学结合，强调艺术的社会功能，如汉赋的创作与传播。</a:t>
            </a:r>
            <a:endParaRPr lang="zh-CN" altLang="en-US" sz="1600" kern="0" dirty="0">
              <a:ln>
                <a:noFill/>
                <a:prstDash val="sysDot"/>
              </a:ln>
              <a:solidFill>
                <a:schemeClr val="tx1">
                  <a:lumMod val="85000"/>
                  <a:lumOff val="15000"/>
                </a:schemeClr>
              </a:solidFill>
              <a:latin typeface="+mn-ea"/>
              <a:sym typeface="+mn-ea"/>
            </a:endParaRPr>
          </a:p>
        </p:txBody>
      </p:sp>
      <p:sp>
        <p:nvSpPr>
          <p:cNvPr id="14" name="矩形: 圆角 6"/>
          <p:cNvSpPr/>
          <p:nvPr>
            <p:custDataLst>
              <p:tags r:id="rId15"/>
            </p:custDataLst>
          </p:nvPr>
        </p:nvSpPr>
        <p:spPr>
          <a:xfrm>
            <a:off x="4550410" y="3096583"/>
            <a:ext cx="2096258" cy="56535"/>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34" name="文本框 33"/>
          <p:cNvSpPr txBox="1"/>
          <p:nvPr>
            <p:custDataLst>
              <p:tags r:id="rId16"/>
            </p:custDataLst>
          </p:nvPr>
        </p:nvSpPr>
        <p:spPr>
          <a:xfrm>
            <a:off x="4558668" y="286599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汉代美学与经学的结合</a:t>
            </a:r>
            <a:endParaRPr lang="zh-CN" altLang="en-US" sz="1700" b="1" kern="0" dirty="0">
              <a:solidFill>
                <a:schemeClr val="tx1"/>
              </a:solidFill>
              <a:latin typeface="Arial" panose="020B0604020202020204" pitchFamily="34" charset="0"/>
            </a:endParaRPr>
          </a:p>
        </p:txBody>
      </p:sp>
    </p:spTree>
    <p:custDataLst>
      <p:tags r:id="rId1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69882" y="84074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2800">
                <a:solidFill>
                  <a:schemeClr val="accent1">
                    <a:lumMod val="75000"/>
                  </a:schemeClr>
                </a:solidFill>
              </a:rPr>
              <a:t>（二）解析传统美学观念的核心内涵</a:t>
            </a:r>
            <a:endParaRPr lang="zh-CN" altLang="en-US" sz="2800">
              <a:solidFill>
                <a:schemeClr val="accent1">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意象美强调主观情感与客观物象的交融，如古典诗词中以“月”“梅”等物象表达情感。</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意象美的表现与特点</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和谐美是传统美学的重要追求，体现在人与自然、人与社会的平衡与协调。</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和谐美的哲学基础与艺术实践</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意境美追求在有限的艺术形式中营造无限的精神空间，如绘画中的留白。</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意境美的追求与艺术手法</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人格美与心灵美将道德修养与审美相结合，强调内在精神品质对审美境界的提升作用。</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人格美与心灵美的道德内涵</a:t>
            </a:r>
            <a:endParaRPr lang="zh-CN" altLang="en-US" sz="1900" b="1">
              <a:solidFill>
                <a:schemeClr val="accent4"/>
              </a:solidFill>
              <a:latin typeface="+mn-ea"/>
              <a:cs typeface="+mn-ea"/>
            </a:endParaRPr>
          </a:p>
        </p:txBody>
      </p:sp>
      <p:pic>
        <p:nvPicPr>
          <p:cNvPr id="19" name="图片 22" descr="/data/temp/7cfb1865-88a8-11f0-8927-825d0f0cbea5.jpg@base@tag=imgScale&amp;m=1&amp;w=450&amp;h=450&amp;q=957cfb1865-88a8-11f0-8927-825d0f0cbea5"/>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7cfb190b-88a8-11f0-8927-825d0f0cbea5.jpg@base@tag=imgScale&amp;m=1&amp;w=450&amp;h=450&amp;q=957cfb190b-88a8-11f0-8927-825d0f0cbea5"/>
          <p:cNvPicPr>
            <a:picLocks noChangeAspect="1"/>
          </p:cNvPicPr>
          <p:nvPr>
            <p:custDataLst>
              <p:tags r:id="rId12"/>
            </p:custDataLst>
          </p:nvPr>
        </p:nvPicPr>
        <p:blipFill rotWithShape="1">
          <a:blip r:embed="rId13"/>
          <a:srcRect r="222"/>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7cfb18d6-88a8-11f0-8927-825d0f0cbea5.jpg@base@tag=imgScale&amp;m=1&amp;w=450&amp;h=450&amp;q=957cfb18d6-88a8-11f0-8927-825d0f0cbea5"/>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7cfb19f9-88a8-11f0-8927-825d0f0cbea5.jpg@base@tag=imgScale&amp;m=1&amp;w=450&amp;h=450&amp;q=957cfb19f9-88a8-11f0-8927-825d0f0cbea5"/>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14"/>
          <p:cNvSpPr/>
          <p:nvPr>
            <p:custDataLst>
              <p:tags r:id="rId1"/>
            </p:custDataLst>
          </p:nvPr>
        </p:nvSpPr>
        <p:spPr>
          <a:xfrm flipH="1" flipV="1">
            <a:off x="2235200" y="3078480"/>
            <a:ext cx="3455035" cy="2926715"/>
          </a:xfrm>
          <a:custGeom>
            <a:avLst/>
            <a:gdLst>
              <a:gd name="connsiteX0" fmla="*/ 1 w 570"/>
              <a:gd name="connsiteY0" fmla="*/ 476 h 476"/>
              <a:gd name="connsiteX1" fmla="*/ 0 w 570"/>
              <a:gd name="connsiteY1" fmla="*/ 0 h 476"/>
              <a:gd name="connsiteX2" fmla="*/ 570 w 570"/>
              <a:gd name="connsiteY2" fmla="*/ 476 h 476"/>
              <a:gd name="connsiteX3" fmla="*/ 1 w 570"/>
              <a:gd name="connsiteY3" fmla="*/ 476 h 476"/>
            </a:gdLst>
            <a:ahLst/>
            <a:cxnLst>
              <a:cxn ang="0">
                <a:pos x="connsiteX0" y="connsiteY0"/>
              </a:cxn>
              <a:cxn ang="0">
                <a:pos x="connsiteX1" y="connsiteY1"/>
              </a:cxn>
              <a:cxn ang="0">
                <a:pos x="connsiteX2" y="connsiteY2"/>
              </a:cxn>
              <a:cxn ang="0">
                <a:pos x="connsiteX3" y="connsiteY3"/>
              </a:cxn>
            </a:cxnLst>
            <a:rect l="l" t="t" r="r" b="b"/>
            <a:pathLst>
              <a:path w="5370" h="4547">
                <a:moveTo>
                  <a:pt x="579" y="0"/>
                </a:moveTo>
                <a:lnTo>
                  <a:pt x="1030" y="362"/>
                </a:lnTo>
                <a:lnTo>
                  <a:pt x="5026" y="362"/>
                </a:lnTo>
                <a:cubicBezTo>
                  <a:pt x="5185" y="362"/>
                  <a:pt x="5317" y="471"/>
                  <a:pt x="5354" y="618"/>
                </a:cubicBezTo>
                <a:lnTo>
                  <a:pt x="5355" y="624"/>
                </a:lnTo>
                <a:lnTo>
                  <a:pt x="5359" y="638"/>
                </a:lnTo>
                <a:cubicBezTo>
                  <a:pt x="5366" y="666"/>
                  <a:pt x="5370" y="695"/>
                  <a:pt x="5370" y="726"/>
                </a:cubicBezTo>
                <a:lnTo>
                  <a:pt x="5370" y="4198"/>
                </a:lnTo>
                <a:cubicBezTo>
                  <a:pt x="5370" y="4391"/>
                  <a:pt x="5214" y="4547"/>
                  <a:pt x="5021" y="4547"/>
                </a:cubicBezTo>
                <a:lnTo>
                  <a:pt x="349" y="4547"/>
                </a:lnTo>
                <a:cubicBezTo>
                  <a:pt x="258" y="4547"/>
                  <a:pt x="176" y="4513"/>
                  <a:pt x="114" y="4456"/>
                </a:cubicBezTo>
                <a:lnTo>
                  <a:pt x="114" y="4456"/>
                </a:lnTo>
                <a:lnTo>
                  <a:pt x="111" y="4453"/>
                </a:lnTo>
                <a:cubicBezTo>
                  <a:pt x="43" y="4392"/>
                  <a:pt x="0" y="4302"/>
                  <a:pt x="0" y="4203"/>
                </a:cubicBezTo>
                <a:lnTo>
                  <a:pt x="0" y="4198"/>
                </a:lnTo>
                <a:lnTo>
                  <a:pt x="0" y="726"/>
                </a:lnTo>
                <a:lnTo>
                  <a:pt x="0" y="700"/>
                </a:lnTo>
                <a:cubicBezTo>
                  <a:pt x="0" y="513"/>
                  <a:pt x="151" y="362"/>
                  <a:pt x="338" y="362"/>
                </a:cubicBezTo>
                <a:lnTo>
                  <a:pt x="580" y="362"/>
                </a:lnTo>
                <a:lnTo>
                  <a:pt x="579" y="0"/>
                </a:lnTo>
                <a:close/>
              </a:path>
            </a:pathLst>
          </a:custGeom>
          <a:gradFill>
            <a:gsLst>
              <a:gs pos="80000">
                <a:schemeClr val="accent1">
                  <a:alpha val="60000"/>
                </a:schemeClr>
              </a:gs>
              <a:gs pos="0">
                <a:schemeClr val="accent1">
                  <a:lumMod val="60000"/>
                  <a:lumOff val="40000"/>
                  <a:alpha val="40000"/>
                </a:schemeClr>
              </a:gs>
            </a:gsLst>
            <a:path path="circle">
              <a:fillToRect l="100000" t="100000"/>
            </a:path>
            <a:tileRect r="-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3" name="任意多边形 15"/>
          <p:cNvSpPr/>
          <p:nvPr>
            <p:custDataLst>
              <p:tags r:id="rId2"/>
            </p:custDataLst>
          </p:nvPr>
        </p:nvSpPr>
        <p:spPr>
          <a:xfrm>
            <a:off x="720725" y="1918970"/>
            <a:ext cx="4707890" cy="3895090"/>
          </a:xfrm>
          <a:custGeom>
            <a:avLst/>
            <a:gdLst>
              <a:gd name="adj" fmla="val 869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317" h="6052">
                <a:moveTo>
                  <a:pt x="489" y="0"/>
                </a:moveTo>
                <a:lnTo>
                  <a:pt x="6828" y="0"/>
                </a:lnTo>
                <a:cubicBezTo>
                  <a:pt x="7098" y="0"/>
                  <a:pt x="7317" y="219"/>
                  <a:pt x="7317" y="489"/>
                </a:cubicBezTo>
                <a:lnTo>
                  <a:pt x="7317" y="5134"/>
                </a:lnTo>
                <a:cubicBezTo>
                  <a:pt x="7317" y="5404"/>
                  <a:pt x="7098" y="5623"/>
                  <a:pt x="6828" y="5623"/>
                </a:cubicBezTo>
                <a:lnTo>
                  <a:pt x="1234" y="5623"/>
                </a:lnTo>
                <a:lnTo>
                  <a:pt x="699" y="6052"/>
                </a:lnTo>
                <a:lnTo>
                  <a:pt x="700" y="5623"/>
                </a:lnTo>
                <a:lnTo>
                  <a:pt x="489" y="5623"/>
                </a:lnTo>
                <a:cubicBezTo>
                  <a:pt x="219" y="5623"/>
                  <a:pt x="0" y="5404"/>
                  <a:pt x="0" y="5134"/>
                </a:cubicBezTo>
                <a:lnTo>
                  <a:pt x="0" y="489"/>
                </a:lnTo>
                <a:cubicBezTo>
                  <a:pt x="0" y="219"/>
                  <a:pt x="219" y="0"/>
                  <a:pt x="489" y="0"/>
                </a:cubicBezTo>
                <a:close/>
              </a:path>
            </a:pathLst>
          </a:custGeom>
          <a:gradFill>
            <a:gsLst>
              <a:gs pos="65000">
                <a:schemeClr val="accent1"/>
              </a:gs>
              <a:gs pos="2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4" name="图片 13" descr="/data/temp/006bc694-88a9-11f0-a7c5-7ae0108b06a0.jpg@base@tag=imgScale&amp;m=1&amp;w=1225&amp;h=921&amp;q=95006bc694-88a9-11f0-a7c5-7ae0108b06a0"/>
          <p:cNvPicPr>
            <a:picLocks noChangeAspect="1"/>
          </p:cNvPicPr>
          <p:nvPr>
            <p:custDataLst>
              <p:tags r:id="rId3"/>
            </p:custDataLst>
          </p:nvPr>
        </p:nvPicPr>
        <p:blipFill rotWithShape="1">
          <a:blip r:embed="rId4"/>
          <a:srcRect l="5680" r="5680"/>
          <a:stretch>
            <a:fillRect/>
          </a:stretch>
        </p:blipFill>
        <p:spPr>
          <a:xfrm>
            <a:off x="856615" y="2065655"/>
            <a:ext cx="4413885" cy="3318510"/>
          </a:xfrm>
          <a:prstGeom prst="roundRect">
            <a:avLst>
              <a:gd name="adj" fmla="val 6291"/>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标题 2"/>
          <p:cNvSpPr>
            <a:spLocks noGrp="1"/>
          </p:cNvSpPr>
          <p:nvPr>
            <p:ph type="title"/>
            <p:custDataLst>
              <p:tags r:id="rId5"/>
            </p:custDataLst>
          </p:nvPr>
        </p:nvSpPr>
        <p:spPr>
          <a:xfrm>
            <a:off x="669925" y="262890"/>
            <a:ext cx="10852150" cy="622300"/>
          </a:xfrm>
        </p:spPr>
        <p:txBody>
          <a:bodyPr>
            <a:noAutofit/>
          </a:bodyPr>
          <a:lstStyle/>
          <a:p>
            <a:pPr marL="0" indent="0">
              <a:lnSpc>
                <a:spcPct val="150000"/>
              </a:lnSpc>
            </a:pPr>
            <a:br>
              <a:rPr lang="zh-CN" altLang="en-US" sz="2800">
                <a:solidFill>
                  <a:schemeClr val="accent1">
                    <a:lumMod val="75000"/>
                  </a:schemeClr>
                </a:solidFill>
              </a:rPr>
            </a:br>
            <a:r>
              <a:rPr lang="zh-CN" altLang="en-US" sz="3600">
                <a:solidFill>
                  <a:schemeClr val="accent1">
                    <a:lumMod val="75000"/>
                  </a:schemeClr>
                </a:solidFill>
              </a:rPr>
              <a:t>二、强化传统美学观念的实践引导</a:t>
            </a:r>
            <a:br>
              <a:rPr lang="zh-CN" altLang="en-US" sz="2800">
                <a:solidFill>
                  <a:schemeClr val="accent1">
                    <a:lumMod val="75000"/>
                  </a:schemeClr>
                </a:solidFill>
              </a:rPr>
            </a:br>
            <a:r>
              <a:rPr lang="zh-CN" altLang="en-US" sz="2800">
                <a:solidFill>
                  <a:schemeClr val="accent1">
                    <a:lumMod val="75000"/>
                  </a:schemeClr>
                </a:solidFill>
              </a:rPr>
              <a:t>（一）在艺术鉴赏中感悟传统美学观念</a:t>
            </a:r>
            <a:endParaRPr lang="zh-CN" altLang="en-US" sz="2800">
              <a:solidFill>
                <a:schemeClr val="accent1">
                  <a:lumMod val="75000"/>
                </a:schemeClr>
              </a:solidFill>
            </a:endParaRPr>
          </a:p>
        </p:txBody>
      </p:sp>
      <p:sp>
        <p:nvSpPr>
          <p:cNvPr id="4" name="矩形 8"/>
          <p:cNvSpPr/>
          <p:nvPr>
            <p:custDataLst>
              <p:tags r:id="rId6"/>
            </p:custDataLst>
          </p:nvPr>
        </p:nvSpPr>
        <p:spPr>
          <a:xfrm>
            <a:off x="6401159" y="2076393"/>
            <a:ext cx="5183422" cy="592373"/>
          </a:xfrm>
          <a:prstGeom prst="rect">
            <a:avLst/>
          </a:prstGeom>
          <a:noFill/>
        </p:spPr>
        <p:txBody>
          <a:bodyPr wrap="square" lIns="0" tIns="0" rIns="0" bIns="0" rtlCol="0" anchor="t" anchorCtr="0">
            <a:noAutofit/>
          </a:bodyPr>
          <a:p>
            <a:pPr lvl="0" algn="just">
              <a:lnSpc>
                <a:spcPct val="150000"/>
              </a:lnSpc>
              <a:buClrTx/>
              <a:buSzTx/>
              <a:buFontTx/>
            </a:pPr>
            <a:r>
              <a:rPr lang="zh-CN" altLang="en-US" sz="1300">
                <a:solidFill>
                  <a:schemeClr val="tx1">
                    <a:lumMod val="85000"/>
                    <a:lumOff val="15000"/>
                  </a:schemeClr>
                </a:solidFill>
                <a:latin typeface="+mn-ea"/>
                <a:cs typeface="+mn-ea"/>
                <a:sym typeface="+mn-ea"/>
              </a:rPr>
              <a:t>通过诗词鉴赏，学习者可以品味李白诗歌的豪放飘逸和杜甫诗作的沉郁顿挫，从而体会诗人如何通过意象的选取与组合，营造出独特的意境。</a:t>
            </a:r>
            <a:endParaRPr lang="zh-CN" altLang="en-US" sz="1300">
              <a:solidFill>
                <a:schemeClr val="tx1">
                  <a:lumMod val="85000"/>
                  <a:lumOff val="15000"/>
                </a:schemeClr>
              </a:solidFill>
              <a:latin typeface="+mn-ea"/>
              <a:cs typeface="+mn-ea"/>
              <a:sym typeface="+mn-ea"/>
            </a:endParaRPr>
          </a:p>
        </p:txBody>
      </p:sp>
      <p:sp>
        <p:nvSpPr>
          <p:cNvPr id="6" name="标题"/>
          <p:cNvSpPr txBox="1"/>
          <p:nvPr>
            <p:custDataLst>
              <p:tags r:id="rId7"/>
            </p:custDataLst>
          </p:nvPr>
        </p:nvSpPr>
        <p:spPr>
          <a:xfrm>
            <a:off x="6401159" y="1700525"/>
            <a:ext cx="5183422" cy="299678"/>
          </a:xfrm>
          <a:prstGeom prst="rect">
            <a:avLst/>
          </a:prstGeom>
          <a:noFill/>
        </p:spPr>
        <p:txBody>
          <a:bodyPr wrap="square" lIns="0" tIns="0" rIns="0" bIns="0" rtlCol="0" anchor="b" anchorCtr="0">
            <a:noAutofit/>
          </a:bodyPr>
          <a:p>
            <a:pPr algn="l"/>
            <a:r>
              <a:rPr lang="zh-CN" altLang="en-US" sz="1600" b="1" dirty="0">
                <a:solidFill>
                  <a:schemeClr val="tx1">
                    <a:lumMod val="85000"/>
                    <a:lumOff val="15000"/>
                  </a:schemeClr>
                </a:solidFill>
                <a:uFillTx/>
                <a:latin typeface="+mn-ea"/>
                <a:sym typeface="+mn-ea"/>
              </a:rPr>
              <a:t>诗词鉴赏：品味李白与杜甫</a:t>
            </a:r>
            <a:endParaRPr lang="zh-CN" altLang="en-US" sz="1600" b="1" dirty="0">
              <a:solidFill>
                <a:schemeClr val="tx1">
                  <a:lumMod val="85000"/>
                  <a:lumOff val="15000"/>
                </a:schemeClr>
              </a:solidFill>
              <a:uFillTx/>
              <a:latin typeface="+mn-ea"/>
              <a:sym typeface="+mn-ea"/>
            </a:endParaRPr>
          </a:p>
        </p:txBody>
      </p:sp>
      <p:cxnSp>
        <p:nvCxnSpPr>
          <p:cNvPr id="7" name="直接连接符 7"/>
          <p:cNvCxnSpPr/>
          <p:nvPr>
            <p:custDataLst>
              <p:tags r:id="rId8"/>
            </p:custDataLst>
          </p:nvPr>
        </p:nvCxnSpPr>
        <p:spPr>
          <a:xfrm>
            <a:off x="6411318" y="2060520"/>
            <a:ext cx="359995" cy="0"/>
          </a:xfrm>
          <a:prstGeom prst="line">
            <a:avLst/>
          </a:prstGeom>
          <a:ln w="317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17" name="矩形 16"/>
          <p:cNvSpPr/>
          <p:nvPr>
            <p:custDataLst>
              <p:tags r:id="rId9"/>
            </p:custDataLst>
          </p:nvPr>
        </p:nvSpPr>
        <p:spPr>
          <a:xfrm>
            <a:off x="6401159" y="3257964"/>
            <a:ext cx="5183422" cy="592373"/>
          </a:xfrm>
          <a:prstGeom prst="rect">
            <a:avLst/>
          </a:prstGeom>
          <a:noFill/>
        </p:spPr>
        <p:txBody>
          <a:bodyPr wrap="square" lIns="0" tIns="0" rIns="0" bIns="0" rtlCol="0" anchor="t" anchorCtr="0">
            <a:noAutofit/>
          </a:bodyPr>
          <a:p>
            <a:pPr lvl="0" algn="just">
              <a:lnSpc>
                <a:spcPct val="150000"/>
              </a:lnSpc>
              <a:buClrTx/>
              <a:buSzTx/>
              <a:buFontTx/>
            </a:pPr>
            <a:r>
              <a:rPr lang="zh-CN" altLang="zh-CN" sz="1300">
                <a:solidFill>
                  <a:schemeClr val="tx1">
                    <a:lumMod val="85000"/>
                    <a:lumOff val="15000"/>
                  </a:schemeClr>
                </a:solidFill>
                <a:latin typeface="+mn-ea"/>
                <a:cs typeface="+mn-ea"/>
                <a:sym typeface="+mn-ea"/>
              </a:rPr>
              <a:t>在绘画鉴赏中，赏析顾恺之“以形写神”的人物画和王维“诗中有画，画中有诗”的山水画，理解传统绘画对神韵与意境的追求。</a:t>
            </a:r>
            <a:endParaRPr lang="zh-CN" altLang="zh-CN" sz="1300">
              <a:solidFill>
                <a:schemeClr val="tx1">
                  <a:lumMod val="85000"/>
                  <a:lumOff val="15000"/>
                </a:schemeClr>
              </a:solidFill>
              <a:latin typeface="+mn-ea"/>
              <a:cs typeface="+mn-ea"/>
              <a:sym typeface="+mn-ea"/>
            </a:endParaRPr>
          </a:p>
        </p:txBody>
      </p:sp>
      <p:sp>
        <p:nvSpPr>
          <p:cNvPr id="18" name="标题"/>
          <p:cNvSpPr txBox="1"/>
          <p:nvPr>
            <p:custDataLst>
              <p:tags r:id="rId10"/>
            </p:custDataLst>
          </p:nvPr>
        </p:nvSpPr>
        <p:spPr>
          <a:xfrm>
            <a:off x="6401159" y="2882096"/>
            <a:ext cx="5183422" cy="299678"/>
          </a:xfrm>
          <a:prstGeom prst="rect">
            <a:avLst/>
          </a:prstGeom>
          <a:noFill/>
        </p:spPr>
        <p:txBody>
          <a:bodyPr wrap="square" lIns="0" tIns="0" rIns="0" bIns="0" rtlCol="0" anchor="b" anchorCtr="0">
            <a:noAutofit/>
          </a:bodyPr>
          <a:p>
            <a:pPr algn="l"/>
            <a:r>
              <a:rPr lang="zh-CN" altLang="en-US" sz="1600" b="1" dirty="0">
                <a:solidFill>
                  <a:schemeClr val="tx1">
                    <a:lumMod val="85000"/>
                    <a:lumOff val="15000"/>
                  </a:schemeClr>
                </a:solidFill>
                <a:uFillTx/>
                <a:latin typeface="+mn-ea"/>
                <a:sym typeface="+mn-ea"/>
              </a:rPr>
              <a:t>绘画鉴赏：顾恺之与王维作品</a:t>
            </a:r>
            <a:endParaRPr lang="zh-CN" altLang="en-US" sz="1600" b="1" dirty="0">
              <a:solidFill>
                <a:schemeClr val="tx1">
                  <a:lumMod val="85000"/>
                  <a:lumOff val="15000"/>
                </a:schemeClr>
              </a:solidFill>
              <a:uFillTx/>
              <a:latin typeface="+mn-ea"/>
              <a:sym typeface="+mn-ea"/>
            </a:endParaRPr>
          </a:p>
        </p:txBody>
      </p:sp>
      <p:cxnSp>
        <p:nvCxnSpPr>
          <p:cNvPr id="19" name="直接连接符 18"/>
          <p:cNvCxnSpPr/>
          <p:nvPr>
            <p:custDataLst>
              <p:tags r:id="rId11"/>
            </p:custDataLst>
          </p:nvPr>
        </p:nvCxnSpPr>
        <p:spPr>
          <a:xfrm>
            <a:off x="6411318" y="3242092"/>
            <a:ext cx="359995" cy="0"/>
          </a:xfrm>
          <a:prstGeom prst="line">
            <a:avLst/>
          </a:prstGeom>
          <a:ln w="317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12" name="矩形 22"/>
          <p:cNvSpPr/>
          <p:nvPr>
            <p:custDataLst>
              <p:tags r:id="rId12"/>
            </p:custDataLst>
          </p:nvPr>
        </p:nvSpPr>
        <p:spPr>
          <a:xfrm>
            <a:off x="6401159" y="4439536"/>
            <a:ext cx="5183422" cy="592373"/>
          </a:xfrm>
          <a:prstGeom prst="rect">
            <a:avLst/>
          </a:prstGeom>
          <a:noFill/>
        </p:spPr>
        <p:txBody>
          <a:bodyPr wrap="square" lIns="0" tIns="0" rIns="0" bIns="0" rtlCol="0" anchor="t" anchorCtr="0">
            <a:noAutofit/>
          </a:bodyPr>
          <a:p>
            <a:pPr lvl="0" algn="just">
              <a:lnSpc>
                <a:spcPct val="150000"/>
              </a:lnSpc>
              <a:buClrTx/>
              <a:buSzTx/>
              <a:buFontTx/>
            </a:pPr>
            <a:r>
              <a:rPr lang="zh-CN" altLang="en-US" sz="1300">
                <a:solidFill>
                  <a:schemeClr val="tx1">
                    <a:lumMod val="85000"/>
                    <a:lumOff val="15000"/>
                  </a:schemeClr>
                </a:solidFill>
                <a:latin typeface="+mn-ea"/>
                <a:cs typeface="+mn-ea"/>
                <a:sym typeface="+mn-ea"/>
              </a:rPr>
              <a:t>书法鉴赏可从王羲之的《兰亭序》中感受飘逸洒脱的气韵，从颜真卿的楷书体会雄浑刚正的品格，从而培养审美感知与解读能力。</a:t>
            </a:r>
            <a:endParaRPr lang="zh-CN" altLang="en-US" sz="1300">
              <a:solidFill>
                <a:schemeClr val="tx1">
                  <a:lumMod val="85000"/>
                  <a:lumOff val="15000"/>
                </a:schemeClr>
              </a:solidFill>
              <a:latin typeface="+mn-ea"/>
              <a:cs typeface="+mn-ea"/>
              <a:sym typeface="+mn-ea"/>
            </a:endParaRPr>
          </a:p>
        </p:txBody>
      </p:sp>
      <p:sp>
        <p:nvSpPr>
          <p:cNvPr id="24" name="标题"/>
          <p:cNvSpPr txBox="1"/>
          <p:nvPr>
            <p:custDataLst>
              <p:tags r:id="rId13"/>
            </p:custDataLst>
          </p:nvPr>
        </p:nvSpPr>
        <p:spPr>
          <a:xfrm>
            <a:off x="6401159" y="4063668"/>
            <a:ext cx="5183422" cy="299678"/>
          </a:xfrm>
          <a:prstGeom prst="rect">
            <a:avLst/>
          </a:prstGeom>
          <a:noFill/>
        </p:spPr>
        <p:txBody>
          <a:bodyPr wrap="square" lIns="0" tIns="0" rIns="0" bIns="0" rtlCol="0" anchor="b" anchorCtr="0">
            <a:noAutofit/>
          </a:bodyPr>
          <a:p>
            <a:pPr algn="l"/>
            <a:r>
              <a:rPr lang="zh-CN" altLang="en-US" sz="1600" b="1" dirty="0">
                <a:solidFill>
                  <a:schemeClr val="tx1">
                    <a:lumMod val="85000"/>
                    <a:lumOff val="15000"/>
                  </a:schemeClr>
                </a:solidFill>
                <a:uFillTx/>
                <a:latin typeface="+mn-ea"/>
                <a:sym typeface="+mn-ea"/>
              </a:rPr>
              <a:t>书法鉴赏：王羲之与颜真卿</a:t>
            </a:r>
            <a:endParaRPr lang="zh-CN" altLang="en-US" sz="1600" b="1" dirty="0">
              <a:solidFill>
                <a:schemeClr val="tx1">
                  <a:lumMod val="85000"/>
                  <a:lumOff val="15000"/>
                </a:schemeClr>
              </a:solidFill>
              <a:uFillTx/>
              <a:latin typeface="+mn-ea"/>
              <a:sym typeface="+mn-ea"/>
            </a:endParaRPr>
          </a:p>
        </p:txBody>
      </p:sp>
      <p:cxnSp>
        <p:nvCxnSpPr>
          <p:cNvPr id="25" name="直接连接符 24"/>
          <p:cNvCxnSpPr/>
          <p:nvPr>
            <p:custDataLst>
              <p:tags r:id="rId14"/>
            </p:custDataLst>
          </p:nvPr>
        </p:nvCxnSpPr>
        <p:spPr>
          <a:xfrm>
            <a:off x="6411318" y="4423663"/>
            <a:ext cx="359995" cy="0"/>
          </a:xfrm>
          <a:prstGeom prst="line">
            <a:avLst/>
          </a:prstGeom>
          <a:ln w="31750" cap="rnd">
            <a:solidFill>
              <a:schemeClr val="accent3"/>
            </a:solidFill>
          </a:ln>
        </p:spPr>
        <p:style>
          <a:lnRef idx="2">
            <a:schemeClr val="accent1"/>
          </a:lnRef>
          <a:fillRef idx="0">
            <a:srgbClr val="FFFFFF"/>
          </a:fillRef>
          <a:effectRef idx="0">
            <a:srgbClr val="FFFFFF"/>
          </a:effectRef>
          <a:fontRef idx="minor">
            <a:schemeClr val="tx1"/>
          </a:fontRef>
        </p:style>
      </p:cxnSp>
      <p:sp>
        <p:nvSpPr>
          <p:cNvPr id="27" name="矩形 26"/>
          <p:cNvSpPr/>
          <p:nvPr>
            <p:custDataLst>
              <p:tags r:id="rId15"/>
            </p:custDataLst>
          </p:nvPr>
        </p:nvSpPr>
        <p:spPr>
          <a:xfrm>
            <a:off x="6401159" y="5621107"/>
            <a:ext cx="5183422" cy="592373"/>
          </a:xfrm>
          <a:prstGeom prst="rect">
            <a:avLst/>
          </a:prstGeom>
          <a:noFill/>
        </p:spPr>
        <p:txBody>
          <a:bodyPr wrap="square" lIns="0" tIns="0" rIns="0" bIns="0" rtlCol="0" anchor="t" anchorCtr="0">
            <a:noAutofit/>
          </a:bodyPr>
          <a:p>
            <a:pPr lvl="0" algn="just">
              <a:lnSpc>
                <a:spcPct val="150000"/>
              </a:lnSpc>
              <a:buClrTx/>
              <a:buSzTx/>
              <a:buFontTx/>
            </a:pPr>
            <a:r>
              <a:rPr lang="zh-CN" altLang="zh-CN" sz="1300">
                <a:solidFill>
                  <a:schemeClr val="tx1">
                    <a:lumMod val="85000"/>
                    <a:lumOff val="15000"/>
                  </a:schemeClr>
                </a:solidFill>
                <a:latin typeface="+mn-ea"/>
                <a:cs typeface="+mn-ea"/>
                <a:sym typeface="+mn-ea"/>
              </a:rPr>
              <a:t>戏曲鉴赏中，学习者能领略唱念做打、程式化表演中蕴含的和谐美与形式美，进一步理解传统美学观念。</a:t>
            </a:r>
            <a:endParaRPr lang="zh-CN" altLang="zh-CN" sz="1300">
              <a:solidFill>
                <a:schemeClr val="tx1">
                  <a:lumMod val="85000"/>
                  <a:lumOff val="15000"/>
                </a:schemeClr>
              </a:solidFill>
              <a:latin typeface="+mn-ea"/>
              <a:cs typeface="+mn-ea"/>
              <a:sym typeface="+mn-ea"/>
            </a:endParaRPr>
          </a:p>
        </p:txBody>
      </p:sp>
      <p:sp>
        <p:nvSpPr>
          <p:cNvPr id="28" name="标题"/>
          <p:cNvSpPr txBox="1"/>
          <p:nvPr>
            <p:custDataLst>
              <p:tags r:id="rId16"/>
            </p:custDataLst>
          </p:nvPr>
        </p:nvSpPr>
        <p:spPr>
          <a:xfrm>
            <a:off x="6401159" y="5245239"/>
            <a:ext cx="5183422" cy="299678"/>
          </a:xfrm>
          <a:prstGeom prst="rect">
            <a:avLst/>
          </a:prstGeom>
          <a:noFill/>
        </p:spPr>
        <p:txBody>
          <a:bodyPr wrap="square" lIns="0" tIns="0" rIns="0" bIns="0" rtlCol="0" anchor="b" anchorCtr="0">
            <a:noAutofit/>
          </a:bodyPr>
          <a:p>
            <a:pPr algn="l"/>
            <a:r>
              <a:rPr lang="zh-CN" altLang="en-US" sz="1600" b="1" dirty="0">
                <a:solidFill>
                  <a:schemeClr val="tx1">
                    <a:lumMod val="85000"/>
                    <a:lumOff val="15000"/>
                  </a:schemeClr>
                </a:solidFill>
                <a:uFillTx/>
                <a:latin typeface="+mn-ea"/>
                <a:sym typeface="+mn-ea"/>
              </a:rPr>
              <a:t>戏曲鉴赏：唱念做打的和谐美</a:t>
            </a:r>
            <a:endParaRPr lang="zh-CN" altLang="en-US" sz="1600" b="1" dirty="0">
              <a:solidFill>
                <a:schemeClr val="tx1">
                  <a:lumMod val="85000"/>
                  <a:lumOff val="15000"/>
                </a:schemeClr>
              </a:solidFill>
              <a:uFillTx/>
              <a:latin typeface="+mn-ea"/>
              <a:sym typeface="+mn-ea"/>
            </a:endParaRPr>
          </a:p>
        </p:txBody>
      </p:sp>
      <p:cxnSp>
        <p:nvCxnSpPr>
          <p:cNvPr id="29" name="直接连接符 28"/>
          <p:cNvCxnSpPr/>
          <p:nvPr>
            <p:custDataLst>
              <p:tags r:id="rId17"/>
            </p:custDataLst>
          </p:nvPr>
        </p:nvCxnSpPr>
        <p:spPr>
          <a:xfrm>
            <a:off x="6411318" y="5605234"/>
            <a:ext cx="359995" cy="0"/>
          </a:xfrm>
          <a:prstGeom prst="line">
            <a:avLst/>
          </a:prstGeom>
          <a:ln w="31750" cap="rnd">
            <a:solidFill>
              <a:schemeClr val="accent4"/>
            </a:solidFill>
          </a:ln>
        </p:spPr>
        <p:style>
          <a:lnRef idx="2">
            <a:schemeClr val="accent1"/>
          </a:lnRef>
          <a:fillRef idx="0">
            <a:srgbClr val="FFFFFF"/>
          </a:fillRef>
          <a:effectRef idx="0">
            <a:srgbClr val="FFFFFF"/>
          </a:effectRef>
          <a:fontRef idx="minor">
            <a:schemeClr val="tx1"/>
          </a:fontRef>
        </p:style>
      </p:cxnSp>
    </p:spTree>
    <p:custDataLst>
      <p:tags r:id="rId18"/>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31432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2800">
                <a:solidFill>
                  <a:schemeClr val="accent1">
                    <a:lumMod val="75000"/>
                  </a:schemeClr>
                </a:solidFill>
              </a:rPr>
              <a:t>（二）在创作实践中践行传统美学观念</a:t>
            </a:r>
            <a:endParaRPr lang="zh-CN" altLang="en-US" sz="2800">
              <a:solidFill>
                <a:schemeClr val="accent1">
                  <a:lumMod val="75000"/>
                </a:schemeClr>
              </a:solidFill>
            </a:endParaRPr>
          </a:p>
        </p:txBody>
      </p:sp>
      <p:sp>
        <p:nvSpPr>
          <p:cNvPr id="2" name="矩形 5"/>
          <p:cNvSpPr/>
          <p:nvPr>
            <p:custDataLst>
              <p:tags r:id="rId2"/>
            </p:custDataLst>
          </p:nvPr>
        </p:nvSpPr>
        <p:spPr>
          <a:xfrm>
            <a:off x="871676" y="301470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书法创作：笔墨技巧与人格精神</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71855" y="3677920"/>
            <a:ext cx="22840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在书法创作中，学习者通过临摹经典碑帖，掌握笔墨技巧的同时，感受汉字结构的对称美、线条的韵律美，并体会古人在书法中寄托的人格精神与审美理想。</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00f7aea1-88a9-11f0-aced-f60a682d7d00.jpg@base@tag=imgScale&amp;m=1&amp;w=475&amp;h=738&amp;q=9500f7aea1-88a9-11f0-aced-f60a682d7d00"/>
          <p:cNvPicPr>
            <a:picLocks noChangeAspect="1"/>
          </p:cNvPicPr>
          <p:nvPr>
            <p:custDataLst>
              <p:tags r:id="rId4"/>
            </p:custDataLst>
          </p:nvPr>
        </p:nvPicPr>
        <p:blipFill>
          <a:blip r:embed="rId5"/>
          <a:srcRect l="10947" t="4638" r="842" b="3936"/>
          <a:stretch>
            <a:fillRect/>
          </a:stretch>
        </p:blipFill>
        <p:spPr>
          <a:xfrm>
            <a:off x="1342390" y="1020445"/>
            <a:ext cx="1226185" cy="19050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1676400"/>
            <a:ext cx="325755" cy="41846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00f7af03-88a9-11f0-aced-f60a682d7d00.jpg@base@tag=imgScale&amp;m=1&amp;w=475&amp;h=738&amp;q=9500f7af03-88a9-11f0-aced-f60a682d7d00"/>
          <p:cNvPicPr>
            <a:picLocks noChangeAspect="1"/>
          </p:cNvPicPr>
          <p:nvPr>
            <p:custDataLst>
              <p:tags r:id="rId7"/>
            </p:custDataLst>
          </p:nvPr>
        </p:nvPicPr>
        <p:blipFill>
          <a:blip r:embed="rId8"/>
          <a:srcRect l="17816" r="17816"/>
          <a:stretch>
            <a:fillRect/>
          </a:stretch>
        </p:blipFill>
        <p:spPr>
          <a:xfrm>
            <a:off x="3974465" y="1024255"/>
            <a:ext cx="1226185" cy="19050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1666240"/>
            <a:ext cx="325755" cy="41846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10399" y="301026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绘画创作：传统水墨与个人情感</a:t>
            </a:r>
            <a:endParaRPr lang="zh-CN" altLang="en-US" b="1">
              <a:solidFill>
                <a:schemeClr val="accent2"/>
              </a:solidFill>
              <a:latin typeface="+mn-ea"/>
              <a:cs typeface="+mn-ea"/>
            </a:endParaRPr>
          </a:p>
        </p:txBody>
      </p:sp>
      <p:sp>
        <p:nvSpPr>
          <p:cNvPr id="21" name="矩形 14"/>
          <p:cNvSpPr/>
          <p:nvPr>
            <p:custDataLst>
              <p:tags r:id="rId11"/>
            </p:custDataLst>
          </p:nvPr>
        </p:nvSpPr>
        <p:spPr>
          <a:xfrm>
            <a:off x="3607435" y="3683635"/>
            <a:ext cx="20707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绘画创作鼓励运用传统水墨技法，借鉴“以形写神”“气韵生动”的理论，在描绘山水、花鸟时融入个人情感与意境追求。</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00f7af75-88a9-11f0-aced-f60a682d7d00.jpg@base@tag=imgScale&amp;m=1&amp;w=475&amp;h=738&amp;q=9500f7af75-88a9-11f0-aced-f60a682d7d00"/>
          <p:cNvPicPr>
            <a:picLocks noChangeAspect="1"/>
          </p:cNvPicPr>
          <p:nvPr>
            <p:custDataLst>
              <p:tags r:id="rId12"/>
            </p:custDataLst>
          </p:nvPr>
        </p:nvPicPr>
        <p:blipFill>
          <a:blip r:embed="rId13"/>
          <a:srcRect l="1690" r="1690"/>
          <a:stretch>
            <a:fillRect/>
          </a:stretch>
        </p:blipFill>
        <p:spPr>
          <a:xfrm>
            <a:off x="6608445" y="1024255"/>
            <a:ext cx="1226185" cy="19050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1666240"/>
            <a:ext cx="325755" cy="41846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27529" y="301026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诗词创作：传统意象与格律规范</a:t>
            </a:r>
            <a:endParaRPr lang="zh-CN" altLang="en-US" b="1">
              <a:solidFill>
                <a:schemeClr val="accent3"/>
              </a:solidFill>
              <a:latin typeface="+mn-ea"/>
              <a:cs typeface="+mn-ea"/>
            </a:endParaRPr>
          </a:p>
        </p:txBody>
      </p:sp>
      <p:sp>
        <p:nvSpPr>
          <p:cNvPr id="30" name="矩形 23"/>
          <p:cNvSpPr/>
          <p:nvPr>
            <p:custDataLst>
              <p:tags r:id="rId16"/>
            </p:custDataLst>
          </p:nvPr>
        </p:nvSpPr>
        <p:spPr>
          <a:xfrm>
            <a:off x="6120765" y="3683635"/>
            <a:ext cx="22917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诗词创作中，引导学生运用传统意象，遵循格律规范，抒发内心情感，创造富有韵味的作品。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00f7af93-88a9-11f0-aced-f60a682d7d00.jpg@base@tag=imgScale&amp;m=1&amp;w=475&amp;h=738&amp;q=9500f7af93-88a9-11f0-aced-f60a682d7d00"/>
          <p:cNvPicPr>
            <a:picLocks noChangeAspect="1"/>
          </p:cNvPicPr>
          <p:nvPr>
            <p:custDataLst>
              <p:tags r:id="rId17"/>
            </p:custDataLst>
          </p:nvPr>
        </p:nvPicPr>
        <p:blipFill rotWithShape="1">
          <a:blip r:embed="rId18"/>
          <a:srcRect l="1690" r="1690"/>
          <a:stretch>
            <a:fillRect/>
          </a:stretch>
        </p:blipFill>
        <p:spPr>
          <a:xfrm>
            <a:off x="9168765" y="1020445"/>
            <a:ext cx="1226185" cy="19050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1676400"/>
            <a:ext cx="325755" cy="41846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02109" y="301470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手工艺创作：剪纸、刺绣与陶艺</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02040" y="3679190"/>
            <a:ext cx="22840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传统手工艺创作如剪纸、刺绣、陶艺等，是践行传统美学观念的良好载体。学习者在剪纸的镂空造型、刺绣的针法纹理、陶艺的泥性塑造中，感受传统工艺的精巧技艺与审美情趣。</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501650" y="2228850"/>
            <a:ext cx="11487150" cy="1200150"/>
          </a:xfrm>
          <a:prstGeom prst="rect">
            <a:avLst/>
          </a:prstGeom>
          <a:noFill/>
        </p:spPr>
        <p:txBody>
          <a:bodyPr vert="horz" wrap="square" lIns="90170" tIns="46990" rIns="90170" bIns="46990" rtlCol="0" anchor="ctr" anchorCtr="0"/>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marL="0" indent="0" algn="ctr">
              <a:lnSpc>
                <a:spcPct val="100000"/>
              </a:lnSpc>
              <a:spcBef>
                <a:spcPts val="0"/>
              </a:spcBef>
              <a:spcAft>
                <a:spcPts val="0"/>
              </a:spcAft>
              <a:buSzPct val="100000"/>
              <a:buNone/>
            </a:pPr>
            <a:r>
              <a:rPr lang="zh-CN" altLang="en-US" sz="6000" strike="noStrike" baseline="0" dirty="0">
                <a:solidFill>
                  <a:schemeClr val="accent1"/>
                </a:solidFill>
              </a:rPr>
              <a:t>第四节　传统美学与现代审美</a:t>
            </a:r>
            <a:endParaRPr lang="zh-CN" altLang="en-US" sz="6000" strike="noStrike" baseline="0" dirty="0">
              <a:solidFill>
                <a:schemeClr val="accent1"/>
              </a:solidFill>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54e32b6f-88aa-11f0-ac95-52fd8e38e693.jpg@base@tag=imgScale&amp;m=1&amp;w=1428&amp;h=1904&amp;q=9554e32b6f-88aa-11f0-ac95-52fd8e38e693"/>
          <p:cNvPicPr>
            <a:picLocks noChangeAspect="1"/>
          </p:cNvPicPr>
          <p:nvPr>
            <p:custDataLst>
              <p:tags r:id="rId2"/>
            </p:custDataLst>
          </p:nvPr>
        </p:nvPicPr>
        <p:blipFill>
          <a:blip r:embed="rId3"/>
          <a:srcRect t="5569" b="5569"/>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144135" y="53975"/>
            <a:ext cx="7047865" cy="1058545"/>
          </a:xfrm>
        </p:spPr>
        <p:txBody>
          <a:bodyPr>
            <a:noAutofit/>
          </a:bodyPr>
          <a:lstStyle/>
          <a:p>
            <a:r>
              <a:rPr lang="zh-CN" altLang="en-US" sz="3600">
                <a:solidFill>
                  <a:schemeClr val="accent1">
                    <a:lumMod val="75000"/>
                  </a:schemeClr>
                </a:solidFill>
              </a:rPr>
              <a:t>一、传统美学与现代审美的异同</a:t>
            </a:r>
            <a:br>
              <a:rPr lang="zh-CN" altLang="en-US" sz="2800">
                <a:solidFill>
                  <a:schemeClr val="accent1">
                    <a:lumMod val="75000"/>
                  </a:schemeClr>
                </a:solidFill>
              </a:rPr>
            </a:br>
            <a:r>
              <a:rPr lang="zh-CN" altLang="en-US" sz="2800">
                <a:solidFill>
                  <a:schemeClr val="accent1">
                    <a:lumMod val="75000"/>
                  </a:schemeClr>
                </a:solidFill>
              </a:rPr>
              <a:t>（一）差异体现</a:t>
            </a:r>
            <a:endParaRPr lang="zh-CN" altLang="en-US" sz="2800">
              <a:solidFill>
                <a:schemeClr val="accent1">
                  <a:lumMod val="75000"/>
                </a:schemeClr>
              </a:solidFill>
            </a:endParaRPr>
          </a:p>
        </p:txBody>
      </p:sp>
      <p:sp>
        <p:nvSpPr>
          <p:cNvPr id="2" name="边界"/>
          <p:cNvSpPr/>
          <p:nvPr>
            <p:custDataLst>
              <p:tags r:id="rId8"/>
            </p:custDataLst>
          </p:nvPr>
        </p:nvSpPr>
        <p:spPr>
          <a:xfrm>
            <a:off x="5321300" y="210449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sym typeface="+mn-ea"/>
            </a:endParaRPr>
          </a:p>
        </p:txBody>
      </p:sp>
      <p:cxnSp>
        <p:nvCxnSpPr>
          <p:cNvPr id="3" name="直接连接符 31"/>
          <p:cNvCxnSpPr/>
          <p:nvPr>
            <p:custDataLst>
              <p:tags r:id="rId9"/>
            </p:custDataLst>
          </p:nvPr>
        </p:nvCxnSpPr>
        <p:spPr>
          <a:xfrm>
            <a:off x="5319395" y="2579555"/>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0665" y="174320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传统美学深植于中国古代农耕文明与宗法社会体系，强调人与自然和谐共生，而现代审美则形成于工业文明与信息时代的背景下，强调个性化和多元化。</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20665" y="138122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文化根源与社会形态差异</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319395" y="2926715"/>
            <a:ext cx="6233795" cy="861695"/>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传统美学以“天人合一”为核心，注重道德教化与审美情趣的统一，艺术创作遵循“乐而不淫，哀而不伤”的标准；现代审美则更注重感官刺激与视觉冲击，追求即时性的审美体验。</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21300" y="265703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哲学思想与艺术创作标准</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320665" y="3852190"/>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318760" y="413416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现代审美中，个体意识的觉醒促使人们通过街头艺术、涂鸦文化等表达个性，互联网的普及也催生了短视频、网络文学等满足即时性审美需求的艺术形式。</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320665" y="391316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个性化与多元化表现</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318760" y="5043545"/>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18760" y="5395371"/>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现代审美注重感官刺激与视觉冲击，如大型商业展览中运用高科技营造的沉浸式光影效果，以强烈的视觉震撼吸引观众。</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18760" y="5128644"/>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感官刺激与视觉冲击</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17" y="23114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2800">
                <a:solidFill>
                  <a:schemeClr val="accent1">
                    <a:lumMod val="75000"/>
                  </a:schemeClr>
                </a:solidFill>
              </a:rPr>
              <a:t>（二）共性特征</a:t>
            </a:r>
            <a:endParaRPr lang="zh-CN" altLang="en-US" sz="2800">
              <a:solidFill>
                <a:schemeClr val="accent1">
                  <a:lumMod val="75000"/>
                </a:schemeClr>
              </a:solidFill>
            </a:endParaRPr>
          </a:p>
        </p:txBody>
      </p:sp>
      <p:sp>
        <p:nvSpPr>
          <p:cNvPr id="12" name="任意多边形: 形状 1"/>
          <p:cNvSpPr/>
          <p:nvPr>
            <p:custDataLst>
              <p:tags r:id="rId2"/>
            </p:custDataLst>
          </p:nvPr>
        </p:nvSpPr>
        <p:spPr>
          <a:xfrm>
            <a:off x="672465" y="1045845"/>
            <a:ext cx="2036445" cy="166243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562610" y="3358515"/>
            <a:ext cx="245110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无论是传统美学还是现代审美，本质上都是人类对美的不懈追求与探索的体现，艺术始终是人类传递情感与思想的重要载体。</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446405" y="2736215"/>
            <a:ext cx="264922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对美的不懈追求</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436995" y="1045845"/>
            <a:ext cx="2036445" cy="166243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327140" y="3358515"/>
            <a:ext cx="245110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传统美学与现代审美都遵循形式与内容相统一的原则，无论是传统艺术中的诗歌格律、绘画构图，还是现代艺术中的电影镜头语言、平面设计排版布局，都是为了更好地展现作品的思想内涵。</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210935" y="2736215"/>
            <a:ext cx="264922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形式与内容的统一原则</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554730" y="1045845"/>
            <a:ext cx="2036445" cy="166243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444875" y="3358515"/>
            <a:ext cx="245110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从古代文人墨客通过诗词书画抒发情感，到现代人借助数字艺术、新媒体表达自我，艺术始终是情感与思想传递的重要媒介。</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328670" y="2736215"/>
            <a:ext cx="264922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艺术作为情感与思想载体</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300210" y="1045845"/>
            <a:ext cx="2036445" cy="166243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190355" y="3358515"/>
            <a:ext cx="245110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传统美学反映了古代社会的政治、经济、文化特征，而现代审美则折射出当代社会的价值观念、科技水平与生活方式，二者都是特定时代文化特征的反映。</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074150" y="2736215"/>
            <a:ext cx="264922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时代文化特征的反映</a:t>
            </a:r>
            <a:endParaRPr lang="zh-CN" altLang="en-US" b="1" kern="0">
              <a:solidFill>
                <a:schemeClr val="accent4"/>
              </a:solidFill>
              <a:latin typeface="+mn-ea"/>
              <a:cs typeface="+mn-ea"/>
            </a:endParaRPr>
          </a:p>
        </p:txBody>
      </p:sp>
      <p:pic>
        <p:nvPicPr>
          <p:cNvPr id="24" name="图片 48" descr="/data/temp/55cf5bef-88aa-11f0-a084-6622aff6c5e2.jpg@base@tag=imgScale&amp;m=1&amp;w=578&amp;h=478&amp;q=9555cf5bef-88aa-11f0-a084-6622aff6c5e2"/>
          <p:cNvPicPr>
            <a:picLocks noChangeAspect="1"/>
          </p:cNvPicPr>
          <p:nvPr>
            <p:custDataLst>
              <p:tags r:id="rId14"/>
            </p:custDataLst>
          </p:nvPr>
        </p:nvPicPr>
        <p:blipFill rotWithShape="1">
          <a:blip r:embed="rId15"/>
          <a:srcRect t="19011" b="19011"/>
          <a:stretch>
            <a:fillRect/>
          </a:stretch>
        </p:blipFill>
        <p:spPr>
          <a:xfrm>
            <a:off x="715010" y="1108075"/>
            <a:ext cx="1969135" cy="162814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55cf5c01-88aa-11f0-a084-6622aff6c5e2.jpg@base@tag=imgScale&amp;m=1&amp;w=578&amp;h=478&amp;q=9555cf5c01-88aa-11f0-a084-6622aff6c5e2"/>
          <p:cNvPicPr>
            <a:picLocks noChangeAspect="1"/>
          </p:cNvPicPr>
          <p:nvPr>
            <p:custDataLst>
              <p:tags r:id="rId16"/>
            </p:custDataLst>
          </p:nvPr>
        </p:nvPicPr>
        <p:blipFill rotWithShape="1">
          <a:blip r:embed="rId17"/>
          <a:srcRect l="9624" r="9624"/>
          <a:stretch>
            <a:fillRect/>
          </a:stretch>
        </p:blipFill>
        <p:spPr>
          <a:xfrm>
            <a:off x="3597275" y="1108075"/>
            <a:ext cx="1969135" cy="162814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塞尔维亚，咖啡杯和桌上的书的特写"/>
          <p:cNvPicPr>
            <a:picLocks noChangeAspect="1"/>
          </p:cNvPicPr>
          <p:nvPr>
            <p:custDataLst>
              <p:tags r:id="rId18"/>
            </p:custDataLst>
          </p:nvPr>
        </p:nvPicPr>
        <p:blipFill rotWithShape="1">
          <a:blip r:embed="rId19"/>
          <a:srcRect l="9711" r="9711"/>
          <a:stretch>
            <a:fillRect/>
          </a:stretch>
        </p:blipFill>
        <p:spPr>
          <a:xfrm>
            <a:off x="6479540" y="1108075"/>
            <a:ext cx="1969135" cy="162814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55cf5f9b-88aa-11f0-a084-6622aff6c5e2.jpg@base@tag=imgScale&amp;m=1&amp;w=578&amp;h=478&amp;q=9555cf5f9b-88aa-11f0-a084-6622aff6c5e2"/>
          <p:cNvPicPr>
            <a:picLocks noChangeAspect="1"/>
          </p:cNvPicPr>
          <p:nvPr>
            <p:custDataLst>
              <p:tags r:id="rId20"/>
            </p:custDataLst>
          </p:nvPr>
        </p:nvPicPr>
        <p:blipFill rotWithShape="1">
          <a:blip r:embed="rId21"/>
          <a:srcRect l="32063" r="4169" b="20921"/>
          <a:stretch>
            <a:fillRect/>
          </a:stretch>
        </p:blipFill>
        <p:spPr>
          <a:xfrm>
            <a:off x="9342755" y="1108075"/>
            <a:ext cx="1969135" cy="162814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26365" y="88900"/>
            <a:ext cx="8733155" cy="1442085"/>
          </a:xfrm>
        </p:spPr>
        <p:txBody>
          <a:bodyPr>
            <a:noAutofit/>
          </a:bodyPr>
          <a:p>
            <a:pPr marL="0" indent="0">
              <a:lnSpc>
                <a:spcPct val="150000"/>
              </a:lnSpc>
            </a:pPr>
            <a:r>
              <a:rPr lang="zh-CN" altLang="en-US" sz="3600">
                <a:solidFill>
                  <a:schemeClr val="accent1">
                    <a:lumMod val="75000"/>
                  </a:schemeClr>
                </a:solidFill>
              </a:rPr>
              <a:t>二、传统美学与现代审美的承续及影响</a:t>
            </a:r>
            <a:br>
              <a:rPr lang="zh-CN" altLang="en-US" sz="2800">
                <a:solidFill>
                  <a:schemeClr val="accent1">
                    <a:lumMod val="75000"/>
                  </a:schemeClr>
                </a:solidFill>
              </a:rPr>
            </a:br>
            <a:r>
              <a:rPr lang="zh-CN" altLang="en-US" sz="2800">
                <a:solidFill>
                  <a:schemeClr val="accent1">
                    <a:lumMod val="75000"/>
                  </a:schemeClr>
                </a:solidFill>
              </a:rPr>
              <a:t>（一）承续关系</a:t>
            </a:r>
            <a:endParaRPr lang="zh-CN" altLang="en-US" sz="2800">
              <a:solidFill>
                <a:schemeClr val="accent1">
                  <a:lumMod val="75000"/>
                </a:schemeClr>
              </a:solidFill>
            </a:endParaRPr>
          </a:p>
        </p:txBody>
      </p:sp>
      <p:pic>
        <p:nvPicPr>
          <p:cNvPr id="4" name="图片 3" descr="/data/temp/2c4ade23-88d1-11f0-a5d3-ca86ee31f0be.jpg@base@tag=imgScale&amp;m=1&amp;w=1102&amp;h=1904&amp;q=952c4ade23-88d1-11f0-a5d3-ca86ee31f0be"/>
          <p:cNvPicPr>
            <a:picLocks noChangeAspect="1"/>
          </p:cNvPicPr>
          <p:nvPr>
            <p:custDataLst>
              <p:tags r:id="rId2"/>
            </p:custDataLst>
          </p:nvPr>
        </p:nvPicPr>
        <p:blipFill>
          <a:blip r:embed="rId3"/>
          <a:srcRect l="6280" r="6915"/>
          <a:stretch>
            <a:fillRect/>
          </a:stretch>
        </p:blipFill>
        <p:spPr>
          <a:xfrm>
            <a:off x="8596630" y="0"/>
            <a:ext cx="359537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739178" y="167200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1255206" y="165613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建筑领域的传统与现代结合</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1253937" y="201030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贝聿铭设计的苏州博物馆展现了传统园林理念与现代建筑风格的完美结合，灰白墙面与几何造型的融合，以及天井、回廊在空间设计上对光影变化的运用，都体现了传统美学在现代建筑中的创新应用。</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890876" y="213852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881355" y="368978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739178" y="324611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1255206" y="323024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服装设计中的传统元素创新</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1253937" y="358441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新中式服装设计将旗袍剪裁、汉服元素与现代时尚版型相结合，改良后的盘扣、刺绣、立领等传统元素成为现代服饰中的亮点，赋予了东方韵味，展现了传统与现代审美的融合。</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739178" y="482022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1255206" y="480435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传统美学在现代审美中的传承</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1253937" y="515852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现代审美在不断创新的同时，从传统美学中汲取养分，通过转化与重构经典元素，实现了传统与现代的和谐融合，如苏州博物馆和新中式服装设计的流行，都证明了这一点。</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8470" y="443230"/>
            <a:ext cx="6986270" cy="441960"/>
          </a:xfrm>
        </p:spPr>
        <p:txBody>
          <a:bodyPr>
            <a:noAutofit/>
          </a:bodyPr>
          <a:lstStyle/>
          <a:p>
            <a:r>
              <a:rPr lang="zh-CN" altLang="en-US" sz="2800">
                <a:solidFill>
                  <a:schemeClr val="accent1">
                    <a:lumMod val="75000"/>
                  </a:schemeClr>
                </a:solidFill>
              </a:rPr>
              <a:t>（二）传统美学对现代审美的影响</a:t>
            </a:r>
            <a:endParaRPr lang="zh-CN" altLang="en-US" sz="2800">
              <a:solidFill>
                <a:schemeClr val="accent1">
                  <a:lumMod val="75000"/>
                </a:schemeClr>
              </a:solidFill>
            </a:endParaRPr>
          </a:p>
        </p:txBody>
      </p:sp>
      <p:sp>
        <p:nvSpPr>
          <p:cNvPr id="18" name="六边形 17"/>
          <p:cNvSpPr/>
          <p:nvPr>
            <p:custDataLst>
              <p:tags r:id="rId2"/>
            </p:custDataLst>
          </p:nvPr>
        </p:nvSpPr>
        <p:spPr>
          <a:xfrm rot="5400000">
            <a:off x="7801610" y="1802130"/>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6587490" y="3902075"/>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015730" y="3902075"/>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803005" y="2656840"/>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017760" y="4742180"/>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588885" y="4742180"/>
            <a:ext cx="414020" cy="414020"/>
          </a:xfrm>
          <a:prstGeom prst="rect">
            <a:avLst/>
          </a:prstGeom>
        </p:spPr>
      </p:pic>
      <p:sp>
        <p:nvSpPr>
          <p:cNvPr id="7" name="正文"/>
          <p:cNvSpPr txBox="1"/>
          <p:nvPr>
            <p:custDataLst>
              <p:tags r:id="rId14"/>
            </p:custDataLst>
          </p:nvPr>
        </p:nvSpPr>
        <p:spPr>
          <a:xfrm>
            <a:off x="458470" y="1494790"/>
            <a:ext cx="613981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当代艺术家如吴冠中先生从传统美学中获得灵感，将西方现代绘画形式与中国传统水墨画意境结合，创作出既有传统空灵意境又具现代艺术形式美感的作品，显示了传统美学在艺术创作中的深远影响。</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458470" y="121126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1"/>
                </a:solidFill>
                <a:uFillTx/>
                <a:latin typeface="+mn-ea"/>
                <a:sym typeface="+mn-ea"/>
              </a:rPr>
              <a:t>艺术创作中的传统美学灵感</a:t>
            </a:r>
            <a:endParaRPr lang="zh-CN" altLang="en-US" b="1" dirty="0">
              <a:solidFill>
                <a:schemeClr val="accent1"/>
              </a:solidFill>
              <a:uFillTx/>
              <a:latin typeface="+mn-ea"/>
              <a:sym typeface="+mn-ea"/>
            </a:endParaRPr>
          </a:p>
        </p:txBody>
      </p:sp>
      <p:sp>
        <p:nvSpPr>
          <p:cNvPr id="12" name="正文"/>
          <p:cNvSpPr txBox="1"/>
          <p:nvPr>
            <p:custDataLst>
              <p:tags r:id="rId16"/>
            </p:custDataLst>
          </p:nvPr>
        </p:nvSpPr>
        <p:spPr>
          <a:xfrm>
            <a:off x="458470" y="3064510"/>
            <a:ext cx="622300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“新中式”风格在设计领域的盛行，体现了传统美学对现代设计的影响。传统元素如祥云纹样、榫卯结构、对称美学等经过重新演绎，与现代简约风格结合，满足了现代人对传统文化的精神需求和功能需求。</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458470" y="278098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2"/>
                </a:solidFill>
                <a:uFillTx/>
                <a:latin typeface="+mn-ea"/>
                <a:sym typeface="+mn-ea"/>
              </a:rPr>
              <a:t>“新中式”设计风格的流行</a:t>
            </a:r>
            <a:endParaRPr lang="zh-CN" altLang="en-US" b="1" dirty="0">
              <a:solidFill>
                <a:schemeClr val="accent2"/>
              </a:solidFill>
              <a:uFillTx/>
              <a:latin typeface="+mn-ea"/>
              <a:sym typeface="+mn-ea"/>
            </a:endParaRPr>
          </a:p>
        </p:txBody>
      </p:sp>
      <p:sp>
        <p:nvSpPr>
          <p:cNvPr id="14" name="正文"/>
          <p:cNvSpPr txBox="1"/>
          <p:nvPr>
            <p:custDataLst>
              <p:tags r:id="rId18"/>
            </p:custDataLst>
          </p:nvPr>
        </p:nvSpPr>
        <p:spPr>
          <a:xfrm>
            <a:off x="458470" y="4634865"/>
            <a:ext cx="613981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传统美学中的“和谐共生”和“注重心灵感受”理念，在现代快节奏生活中为人们提供了缓解审美疲劳的思路。如“断舍离”生活理念与传统园林营造理念，都在现代景观设计和生活审美中找到了新的应用，体现了传统美学在现代生活中的影响。</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458470" y="4350703"/>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3"/>
                </a:solidFill>
                <a:uFillTx/>
                <a:latin typeface="+mn-ea"/>
                <a:sym typeface="+mn-ea"/>
              </a:rPr>
              <a:t>生活审美中传统理念的现代应用</a:t>
            </a:r>
            <a:endParaRPr lang="zh-CN" altLang="en-US" b="1" dirty="0">
              <a:solidFill>
                <a:schemeClr val="accent3"/>
              </a:solidFill>
              <a:uFillTx/>
              <a:latin typeface="+mn-ea"/>
              <a:sym typeface="+mn-ea"/>
            </a:endParaRPr>
          </a:p>
        </p:txBody>
      </p:sp>
    </p:spTree>
    <p:custDataLst>
      <p:tags r:id="rId2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p:nvPr>
            <p:custDataLst>
              <p:tags r:id="rId1"/>
            </p:custDataLst>
          </p:nvPr>
        </p:nvSpPr>
        <p:spPr>
          <a:xfrm>
            <a:off x="1014072" y="2012005"/>
            <a:ext cx="5194185" cy="1329055"/>
          </a:xfrm>
          <a:prstGeom prst="rect">
            <a:avLst/>
          </a:prstGeo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marL="0" indent="0" algn="l">
              <a:lnSpc>
                <a:spcPct val="120000"/>
              </a:lnSpc>
              <a:spcBef>
                <a:spcPts val="0"/>
              </a:spcBef>
              <a:spcAft>
                <a:spcPts val="0"/>
              </a:spcAft>
              <a:buSzPct val="100000"/>
              <a:buNone/>
            </a:pPr>
            <a:r>
              <a:rPr lang="zh-CN" altLang="en-US" sz="7200" strike="noStrike" baseline="0" dirty="0">
                <a:solidFill>
                  <a:schemeClr val="accent1"/>
                </a:solidFill>
                <a:sym typeface="汉仪字研欢乐宋简" panose="00020600040101010101" charset="-122"/>
              </a:rPr>
              <a:t>感谢聆听</a:t>
            </a:r>
            <a:endParaRPr lang="zh-CN" altLang="en-US" sz="7200" strike="noStrike" baseline="0" dirty="0">
              <a:solidFill>
                <a:schemeClr val="accent1"/>
              </a:solidFill>
              <a:sym typeface="汉仪字研欢乐宋简" panose="00020600040101010101" charset="-122"/>
            </a:endParaRPr>
          </a:p>
        </p:txBody>
      </p:sp>
      <p:sp>
        <p:nvSpPr>
          <p:cNvPr id="10" name="文本占位符 9"/>
          <p:cNvSpPr/>
          <p:nvPr>
            <p:custDataLst>
              <p:tags r:id="rId2"/>
            </p:custDataLst>
          </p:nvPr>
        </p:nvSpPr>
        <p:spPr>
          <a:xfrm flipH="1">
            <a:off x="1065463" y="5144212"/>
            <a:ext cx="2234274" cy="547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46990" rIns="90170" bIns="46990" numCol="1" spcCol="0" rtlCol="0" fromWordArt="0" anchor="ctr" anchorCtr="0" compatLnSpc="1">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1800" b="0" i="0" u="none" strike="noStrike" kern="1200" cap="none" spc="0" normalizeH="0" baseline="0" noProof="1" dirty="0">
                <a:solidFill>
                  <a:schemeClr val="lt1">
                    <a:lumMod val="50000"/>
                  </a:schemeClr>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a:solidFill>
                  <a:schemeClr val="lt1"/>
                </a:solidFill>
              </a:rPr>
              <a:t>汇报人姓名</a:t>
            </a:r>
            <a:endParaRPr lang="zh-CN" altLang="en-US" sz="1600">
              <a:solidFill>
                <a:schemeClr val="lt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314960" y="505460"/>
            <a:ext cx="11710035" cy="5846445"/>
          </a:xfrm>
          <a:prstGeom prst="rect">
            <a:avLst/>
          </a:prstGeom>
          <a:noFill/>
        </p:spPr>
        <p:txBody>
          <a:bodyPr wrap="square" rtlCol="0">
            <a:spAutoFit/>
          </a:bodyPr>
          <a:p>
            <a:pPr indent="0" algn="l" fontAlgn="auto">
              <a:lnSpc>
                <a:spcPct val="130000"/>
              </a:lnSpc>
            </a:pPr>
            <a:r>
              <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知识目标</a:t>
            </a:r>
            <a:endPar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1.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全面掌握中国传统美学的发展脉络，清晰梳理从先秦到近现代各阶段的主要美学思想、代表人物及其核心观点，明确传统美学在中华文化体系中的重要地位。</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2.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深入理解中国传统审美追求，熟悉</a:t>
            </a: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意境</a:t>
            </a: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气韵</a:t>
            </a: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中和</a:t>
            </a: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等独特审美范畴的内涵，能够准确阐释传统审美观念在诗词、绘画、建筑等艺术形式中的具体体现。</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endParaRPr>
          </a:p>
          <a:p>
            <a:pPr indent="0" algn="l" fontAlgn="auto">
              <a:lnSpc>
                <a:spcPct val="130000"/>
              </a:lnSpc>
            </a:pPr>
            <a:r>
              <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能力目标</a:t>
            </a:r>
            <a:endPar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1.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增强对中国传统美学元素的感知能力，能够在日常生活中敏锐识别具有传统美学韵味的事物或场景，深入分析其蕴含的文化内涵，并清晰阐述这种美对自身情感和生活态度的影响。</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2.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培养跨文化审美比较能力，面对不同风格、文化背景的艺术作品时，能从中国传统美学视角出发，运用对比分析等方法，理解和欣赏其中的美，分享对不同文化艺术从陌生到理解的审美体验。</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endParaRPr>
          </a:p>
          <a:p>
            <a:pPr indent="0" algn="l" fontAlgn="auto">
              <a:lnSpc>
                <a:spcPct val="130000"/>
              </a:lnSpc>
            </a:pPr>
            <a:r>
              <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素养目标</a:t>
            </a:r>
            <a:endPar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1.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引导学生深入理解中国传统美学的深厚内涵与独特价值，增强对中华优秀传统文化的认同感和归属感，激发民族自豪感，坚定文化自信，培养学生传承和弘扬中国传统美学的责任感与使命感。</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2.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rPr>
              <a:t>通过学习中国传统美学，使学生领悟传统审美追求中蕴含的智慧与精神，树立正确的审美价值观，提升审美素养，塑造健全人格，促进学生将传统美学理念融入现代生活，践行社会主义核心价值观。</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sym typeface="汉仪君黑-35W" panose="00020600040101010101" charset="-122"/>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44"/>
          <p:cNvSpPr/>
          <p:nvPr>
            <p:custDataLst>
              <p:tags r:id="rId1"/>
            </p:custDataLst>
          </p:nvPr>
        </p:nvSpPr>
        <p:spPr>
          <a:xfrm>
            <a:off x="5270487" y="1388420"/>
            <a:ext cx="1651013" cy="1016008"/>
          </a:xfrm>
          <a:prstGeom prst="rect">
            <a:avLst/>
          </a:prstGeom>
          <a:noFill/>
        </p:spPr>
        <p:txBody>
          <a:bodyPr wrap="square">
            <a:normAutofit/>
          </a:bodyPr>
          <a:p>
            <a:pPr marL="0" marR="0" lvl="0" indent="0" algn="ctr" defTabSz="914400" eaLnBrk="1" fontAlgn="auto" latinLnBrk="0" hangingPunct="1">
              <a:lnSpc>
                <a:spcPct val="100000"/>
              </a:lnSpc>
              <a:spcBef>
                <a:spcPts val="0"/>
              </a:spcBef>
              <a:spcAft>
                <a:spcPts val="0"/>
              </a:spcAft>
              <a:buSzPct val="100000"/>
              <a:buFontTx/>
              <a:buNone/>
            </a:pPr>
            <a:r>
              <a:rPr kumimoji="0" lang="zh-CN" altLang="en-US" sz="5600" b="0" i="0" strike="noStrike" kern="0" baseline="0" noProof="0" dirty="0">
                <a:ln>
                  <a:noFill/>
                </a:ln>
                <a:solidFill>
                  <a:schemeClr val="accent1"/>
                </a:solidFill>
                <a:effectLst/>
                <a:uLnTx/>
                <a:uFillTx/>
                <a:latin typeface="Arial" panose="020B0604020202020204" pitchFamily="34" charset="0"/>
                <a:ea typeface="汉仪趣黑简" panose="00020600040101010101" charset="-122"/>
                <a:cs typeface="+mn-ea"/>
              </a:rPr>
              <a:t>目录</a:t>
            </a:r>
            <a:endParaRPr kumimoji="0" lang="zh-CN" altLang="en-US" sz="5600" b="0" i="0" strike="noStrike" kern="0" baseline="0" noProof="0" dirty="0">
              <a:ln>
                <a:noFill/>
              </a:ln>
              <a:solidFill>
                <a:schemeClr val="accent1"/>
              </a:solidFill>
              <a:effectLst/>
              <a:uLnTx/>
              <a:uFillTx/>
              <a:latin typeface="Arial" panose="020B0604020202020204" pitchFamily="34" charset="0"/>
              <a:ea typeface="汉仪趣黑简" panose="00020600040101010101" charset="-122"/>
              <a:cs typeface="+mn-ea"/>
            </a:endParaRPr>
          </a:p>
        </p:txBody>
      </p:sp>
      <p:sp>
        <p:nvSpPr>
          <p:cNvPr id="2" name="文本框 1"/>
          <p:cNvSpPr txBox="1"/>
          <p:nvPr/>
        </p:nvSpPr>
        <p:spPr>
          <a:xfrm>
            <a:off x="759460" y="2967355"/>
            <a:ext cx="11968480" cy="2061210"/>
          </a:xfrm>
          <a:prstGeom prst="rect">
            <a:avLst/>
          </a:prstGeom>
          <a:noFill/>
        </p:spPr>
        <p:txBody>
          <a:bodyPr wrap="square" rtlCol="0">
            <a:spAutoFit/>
          </a:bodyPr>
          <a:p>
            <a:pPr indent="0" fontAlgn="auto">
              <a:lnSpc>
                <a:spcPct val="200000"/>
              </a:lnSpc>
            </a:pPr>
            <a:r>
              <a:rPr lang="zh-CN" altLang="en-US" sz="3200">
                <a:latin typeface="华文楷体" panose="02010600040101010101" charset="-122"/>
                <a:ea typeface="华文楷体" panose="02010600040101010101" charset="-122"/>
              </a:rPr>
              <a:t>第一节　传统美学概要</a:t>
            </a:r>
            <a:r>
              <a:rPr lang="en-US" altLang="zh-CN" sz="3200">
                <a:latin typeface="华文楷体" panose="02010600040101010101" charset="-122"/>
                <a:ea typeface="华文楷体" panose="02010600040101010101" charset="-122"/>
              </a:rPr>
              <a:t>                 </a:t>
            </a:r>
            <a:r>
              <a:rPr lang="zh-CN" altLang="en-US" sz="3200">
                <a:latin typeface="华文楷体" panose="02010600040101010101" charset="-122"/>
                <a:ea typeface="华文楷体" panose="02010600040101010101" charset="-122"/>
              </a:rPr>
              <a:t>第二节　传统审美追求</a:t>
            </a:r>
            <a:endParaRPr lang="zh-CN" altLang="en-US" sz="3200">
              <a:latin typeface="华文楷体" panose="02010600040101010101" charset="-122"/>
              <a:ea typeface="华文楷体" panose="02010600040101010101" charset="-122"/>
            </a:endParaRPr>
          </a:p>
          <a:p>
            <a:pPr indent="0" fontAlgn="auto">
              <a:lnSpc>
                <a:spcPct val="200000"/>
              </a:lnSpc>
            </a:pPr>
            <a:r>
              <a:rPr lang="zh-CN" altLang="en-US" sz="3200">
                <a:latin typeface="华文楷体" panose="02010600040101010101" charset="-122"/>
                <a:ea typeface="华文楷体" panose="02010600040101010101" charset="-122"/>
              </a:rPr>
              <a:t>第三节　培育传统美学观念</a:t>
            </a:r>
            <a:r>
              <a:rPr lang="en-US" altLang="zh-CN" sz="3200">
                <a:latin typeface="华文楷体" panose="02010600040101010101" charset="-122"/>
                <a:ea typeface="华文楷体" panose="02010600040101010101" charset="-122"/>
              </a:rPr>
              <a:t>          </a:t>
            </a:r>
            <a:r>
              <a:rPr lang="zh-CN" altLang="en-US" sz="3200">
                <a:latin typeface="华文楷体" panose="02010600040101010101" charset="-122"/>
                <a:ea typeface="华文楷体" panose="02010600040101010101" charset="-122"/>
              </a:rPr>
              <a:t>第四节　传统美学与现代审美</a:t>
            </a:r>
            <a:endParaRPr lang="zh-CN" altLang="en-US" sz="3200">
              <a:latin typeface="华文楷体" panose="02010600040101010101" charset="-122"/>
              <a:ea typeface="华文楷体" panose="02010600040101010101" charset="-122"/>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2153285" y="2833461"/>
            <a:ext cx="7885430" cy="1200150"/>
          </a:xfrm>
          <a:prstGeom prst="rect">
            <a:avLst/>
          </a:prstGeom>
          <a:noFill/>
        </p:spPr>
        <p:txBody>
          <a:bodyPr vert="horz" wrap="square" lIns="90170" tIns="46990" rIns="90170" bIns="46990" rtlCol="0" anchor="ctr" anchorCtr="0">
            <a:normAutofit fontScale="90000"/>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marL="0" indent="0" algn="ctr">
              <a:lnSpc>
                <a:spcPct val="100000"/>
              </a:lnSpc>
              <a:spcBef>
                <a:spcPts val="0"/>
              </a:spcBef>
              <a:spcAft>
                <a:spcPts val="0"/>
              </a:spcAft>
              <a:buSzPct val="100000"/>
              <a:buNone/>
            </a:pPr>
            <a:r>
              <a:rPr lang="zh-CN" altLang="en-US" sz="6600" strike="noStrike" baseline="0" dirty="0">
                <a:solidFill>
                  <a:schemeClr val="accent1"/>
                </a:solidFill>
              </a:rPr>
              <a:t>第一节　传统美学概要</a:t>
            </a:r>
            <a:endParaRPr lang="zh-CN" altLang="en-US" sz="6600" strike="noStrike" baseline="0" dirty="0">
              <a:solidFill>
                <a:schemeClr val="accent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en-US" sz="3600">
                <a:solidFill>
                  <a:schemeClr val="accent1">
                    <a:lumMod val="75000"/>
                  </a:schemeClr>
                </a:solidFill>
                <a:latin typeface="汉仪君黑-35W" panose="00020600040101010101" charset="-122"/>
              </a:rPr>
              <a:t>一、意象之美</a:t>
            </a:r>
            <a:endParaRPr lang="en-US" altLang="en-US" sz="3600">
              <a:solidFill>
                <a:schemeClr val="accent1">
                  <a:lumMod val="75000"/>
                </a:schemeClr>
              </a:solidFill>
              <a:latin typeface="汉仪君黑-35W" panose="00020600040101010101" charset="-122"/>
            </a:endParaRPr>
          </a:p>
        </p:txBody>
      </p:sp>
      <p:sp>
        <p:nvSpPr>
          <p:cNvPr id="41" name="矩形 40"/>
          <p:cNvSpPr/>
          <p:nvPr>
            <p:custDataLst>
              <p:tags r:id="rId2"/>
            </p:custDataLst>
          </p:nvPr>
        </p:nvSpPr>
        <p:spPr>
          <a:xfrm>
            <a:off x="604520" y="1471295"/>
            <a:ext cx="5410200" cy="1957705"/>
          </a:xfrm>
          <a:prstGeom prst="rect">
            <a:avLst/>
          </a:prstGeom>
          <a:solidFill>
            <a:schemeClr val="accent1">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44" name="矩形 43"/>
          <p:cNvSpPr/>
          <p:nvPr>
            <p:custDataLst>
              <p:tags r:id="rId3"/>
            </p:custDataLst>
          </p:nvPr>
        </p:nvSpPr>
        <p:spPr>
          <a:xfrm rot="5400000">
            <a:off x="3289935" y="-1212850"/>
            <a:ext cx="76200" cy="54082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5" name="矩形 44"/>
          <p:cNvSpPr/>
          <p:nvPr>
            <p:custDataLst>
              <p:tags r:id="rId4"/>
            </p:custDataLst>
          </p:nvPr>
        </p:nvSpPr>
        <p:spPr>
          <a:xfrm>
            <a:off x="828675" y="1577975"/>
            <a:ext cx="4963795" cy="461010"/>
          </a:xfrm>
          <a:prstGeom prst="rect">
            <a:avLst/>
          </a:prstGeom>
          <a:noFill/>
        </p:spPr>
        <p:txBody>
          <a:bodyPr wrap="square" lIns="0" tIns="0" rIns="0" bIns="0" rtlCol="0" anchor="b">
            <a:noAutofit/>
          </a:bodyPr>
          <a:p>
            <a:pPr algn="just">
              <a:spcBef>
                <a:spcPct val="0"/>
              </a:spcBef>
              <a:spcAft>
                <a:spcPct val="0"/>
              </a:spcAft>
            </a:pPr>
            <a:r>
              <a:rPr lang="zh-CN" altLang="en-US" b="1">
                <a:solidFill>
                  <a:schemeClr val="accent1"/>
                </a:solidFill>
                <a:latin typeface="+mn-ea"/>
                <a:cs typeface="+mn-ea"/>
                <a:sym typeface="+mn-ea"/>
              </a:rPr>
              <a:t>意象的定义与生成逻辑</a:t>
            </a:r>
            <a:endParaRPr lang="zh-CN" altLang="en-US" b="1">
              <a:solidFill>
                <a:schemeClr val="accent1"/>
              </a:solidFill>
              <a:latin typeface="+mn-ea"/>
              <a:cs typeface="+mn-ea"/>
              <a:sym typeface="+mn-ea"/>
            </a:endParaRPr>
          </a:p>
        </p:txBody>
      </p:sp>
      <p:sp>
        <p:nvSpPr>
          <p:cNvPr id="46" name="矩形 45"/>
          <p:cNvSpPr/>
          <p:nvPr>
            <p:custDataLst>
              <p:tags r:id="rId5"/>
            </p:custDataLst>
          </p:nvPr>
        </p:nvSpPr>
        <p:spPr>
          <a:xfrm>
            <a:off x="828040" y="2118360"/>
            <a:ext cx="4963795" cy="114935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中国传统美学中的“意象”是主体情感与客体物象相互交融的产物，它不是孤立的客观实体，也不是纯粹主观的情感投射，而是艺术创作中情感与物象结合的结晶。</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10"/>
          <p:cNvSpPr/>
          <p:nvPr>
            <p:custDataLst>
              <p:tags r:id="rId6"/>
            </p:custDataLst>
          </p:nvPr>
        </p:nvSpPr>
        <p:spPr>
          <a:xfrm>
            <a:off x="6176010" y="1471295"/>
            <a:ext cx="5410200" cy="1957705"/>
          </a:xfrm>
          <a:prstGeom prst="rect">
            <a:avLst/>
          </a:prstGeom>
          <a:solidFill>
            <a:schemeClr val="accent1">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12" name="矩形 11"/>
          <p:cNvSpPr/>
          <p:nvPr>
            <p:custDataLst>
              <p:tags r:id="rId7"/>
            </p:custDataLst>
          </p:nvPr>
        </p:nvSpPr>
        <p:spPr>
          <a:xfrm rot="5400000">
            <a:off x="8861425" y="-1212850"/>
            <a:ext cx="76200" cy="54082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矩形 19"/>
          <p:cNvSpPr/>
          <p:nvPr>
            <p:custDataLst>
              <p:tags r:id="rId8"/>
            </p:custDataLst>
          </p:nvPr>
        </p:nvSpPr>
        <p:spPr>
          <a:xfrm>
            <a:off x="6400165" y="1577975"/>
            <a:ext cx="4963795" cy="461010"/>
          </a:xfrm>
          <a:prstGeom prst="rect">
            <a:avLst/>
          </a:prstGeom>
          <a:noFill/>
        </p:spPr>
        <p:txBody>
          <a:bodyPr wrap="square" lIns="0" tIns="0" rIns="0" bIns="0" rtlCol="0" anchor="b">
            <a:noAutofit/>
          </a:bodyPr>
          <a:p>
            <a:pPr algn="just">
              <a:spcBef>
                <a:spcPct val="0"/>
              </a:spcBef>
              <a:spcAft>
                <a:spcPct val="0"/>
              </a:spcAft>
            </a:pPr>
            <a:r>
              <a:rPr lang="zh-CN" altLang="en-US" b="1">
                <a:solidFill>
                  <a:schemeClr val="accent1"/>
                </a:solidFill>
                <a:latin typeface="+mn-ea"/>
                <a:cs typeface="+mn-ea"/>
                <a:sym typeface="+mn-ea"/>
              </a:rPr>
              <a:t>意象在中国传统艺术中的体现</a:t>
            </a:r>
            <a:endParaRPr lang="zh-CN" altLang="en-US" b="1">
              <a:solidFill>
                <a:schemeClr val="accent1"/>
              </a:solidFill>
              <a:latin typeface="+mn-ea"/>
              <a:cs typeface="+mn-ea"/>
              <a:sym typeface="+mn-ea"/>
            </a:endParaRPr>
          </a:p>
        </p:txBody>
      </p:sp>
      <p:sp>
        <p:nvSpPr>
          <p:cNvPr id="21" name="矩形 20"/>
          <p:cNvSpPr/>
          <p:nvPr>
            <p:custDataLst>
              <p:tags r:id="rId9"/>
            </p:custDataLst>
          </p:nvPr>
        </p:nvSpPr>
        <p:spPr>
          <a:xfrm>
            <a:off x="6400800" y="2127250"/>
            <a:ext cx="4963795" cy="114935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中国古典诗词、绘画和书法艺术中，意象的运用淋漓尽致，如马致远的“枯藤老树昏鸦”勾勒出秋日羁旅图景，宋代山水画追求“可行、可望、可游、可居”，张旭的狂草将情感与笔墨形态统一。</a:t>
            </a:r>
            <a:endParaRPr lang="zh-CN" altLang="en-US" sz="1600">
              <a:ln>
                <a:noFill/>
                <a:prstDash val="sysDot"/>
              </a:ln>
              <a:solidFill>
                <a:schemeClr val="tx1">
                  <a:lumMod val="85000"/>
                  <a:lumOff val="15000"/>
                </a:schemeClr>
              </a:solidFill>
              <a:latin typeface="+mn-ea"/>
              <a:cs typeface="+mn-ea"/>
              <a:sym typeface="+mn-ea"/>
            </a:endParaRPr>
          </a:p>
        </p:txBody>
      </p:sp>
      <p:sp>
        <p:nvSpPr>
          <p:cNvPr id="27" name="矩形 26"/>
          <p:cNvSpPr/>
          <p:nvPr>
            <p:custDataLst>
              <p:tags r:id="rId10"/>
            </p:custDataLst>
          </p:nvPr>
        </p:nvSpPr>
        <p:spPr>
          <a:xfrm>
            <a:off x="605155" y="3873500"/>
            <a:ext cx="5410200" cy="2087245"/>
          </a:xfrm>
          <a:prstGeom prst="rect">
            <a:avLst/>
          </a:prstGeom>
          <a:solidFill>
            <a:schemeClr val="accent1">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28" name="矩形 27"/>
          <p:cNvSpPr/>
          <p:nvPr>
            <p:custDataLst>
              <p:tags r:id="rId11"/>
            </p:custDataLst>
          </p:nvPr>
        </p:nvSpPr>
        <p:spPr>
          <a:xfrm rot="5400000">
            <a:off x="3289300" y="1190625"/>
            <a:ext cx="76200" cy="54082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矩形 28"/>
          <p:cNvSpPr/>
          <p:nvPr>
            <p:custDataLst>
              <p:tags r:id="rId12"/>
            </p:custDataLst>
          </p:nvPr>
        </p:nvSpPr>
        <p:spPr>
          <a:xfrm>
            <a:off x="829310" y="3980815"/>
            <a:ext cx="4963795" cy="491490"/>
          </a:xfrm>
          <a:prstGeom prst="rect">
            <a:avLst/>
          </a:prstGeom>
          <a:noFill/>
        </p:spPr>
        <p:txBody>
          <a:bodyPr wrap="square" lIns="0" tIns="0" rIns="0" bIns="0" rtlCol="0" anchor="b">
            <a:noAutofit/>
          </a:bodyPr>
          <a:p>
            <a:pPr algn="just">
              <a:spcBef>
                <a:spcPct val="0"/>
              </a:spcBef>
              <a:spcAft>
                <a:spcPct val="0"/>
              </a:spcAft>
            </a:pPr>
            <a:r>
              <a:rPr lang="zh-CN" altLang="en-US" b="1">
                <a:solidFill>
                  <a:schemeClr val="accent1"/>
                </a:solidFill>
                <a:latin typeface="+mn-ea"/>
                <a:cs typeface="+mn-ea"/>
                <a:sym typeface="+mn-ea"/>
              </a:rPr>
              <a:t>意象与情感的交融</a:t>
            </a:r>
            <a:endParaRPr lang="zh-CN" altLang="en-US" b="1">
              <a:solidFill>
                <a:schemeClr val="accent1"/>
              </a:solidFill>
              <a:latin typeface="+mn-ea"/>
              <a:cs typeface="+mn-ea"/>
              <a:sym typeface="+mn-ea"/>
            </a:endParaRPr>
          </a:p>
        </p:txBody>
      </p:sp>
      <p:sp>
        <p:nvSpPr>
          <p:cNvPr id="30" name="矩形 29"/>
          <p:cNvSpPr/>
          <p:nvPr>
            <p:custDataLst>
              <p:tags r:id="rId13"/>
            </p:custDataLst>
          </p:nvPr>
        </p:nvSpPr>
        <p:spPr>
          <a:xfrm>
            <a:off x="829310" y="4594225"/>
            <a:ext cx="4963795" cy="122555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中国传统艺术通过情感与物象的深度熔铸，突破了现实的边界，创造出无限的艺术空间，使作品具有跨越时空的审美价值，让观者在虚实相生的意境中领略中国传统美学的独特魅力。</a:t>
            </a:r>
            <a:endParaRPr lang="zh-CN" altLang="en-US" sz="1600">
              <a:ln>
                <a:noFill/>
                <a:prstDash val="sysDot"/>
              </a:ln>
              <a:solidFill>
                <a:schemeClr val="tx1">
                  <a:lumMod val="85000"/>
                  <a:lumOff val="15000"/>
                </a:schemeClr>
              </a:solidFill>
              <a:latin typeface="+mn-ea"/>
              <a:cs typeface="+mn-ea"/>
              <a:sym typeface="+mn-ea"/>
            </a:endParaRPr>
          </a:p>
        </p:txBody>
      </p:sp>
      <p:sp>
        <p:nvSpPr>
          <p:cNvPr id="31" name="矩形 30"/>
          <p:cNvSpPr/>
          <p:nvPr>
            <p:custDataLst>
              <p:tags r:id="rId14"/>
            </p:custDataLst>
          </p:nvPr>
        </p:nvSpPr>
        <p:spPr>
          <a:xfrm>
            <a:off x="6176645" y="3873500"/>
            <a:ext cx="5410200" cy="2087245"/>
          </a:xfrm>
          <a:prstGeom prst="rect">
            <a:avLst/>
          </a:prstGeom>
          <a:solidFill>
            <a:schemeClr val="accent1">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32" name="矩形 31"/>
          <p:cNvSpPr/>
          <p:nvPr>
            <p:custDataLst>
              <p:tags r:id="rId15"/>
            </p:custDataLst>
          </p:nvPr>
        </p:nvSpPr>
        <p:spPr>
          <a:xfrm rot="5400000">
            <a:off x="8860790" y="1190625"/>
            <a:ext cx="76200" cy="54082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3" name="矩形 32"/>
          <p:cNvSpPr/>
          <p:nvPr>
            <p:custDataLst>
              <p:tags r:id="rId16"/>
            </p:custDataLst>
          </p:nvPr>
        </p:nvSpPr>
        <p:spPr>
          <a:xfrm>
            <a:off x="6400800" y="3980815"/>
            <a:ext cx="4963795" cy="491490"/>
          </a:xfrm>
          <a:prstGeom prst="rect">
            <a:avLst/>
          </a:prstGeom>
          <a:noFill/>
        </p:spPr>
        <p:txBody>
          <a:bodyPr wrap="square" lIns="0" tIns="0" rIns="0" bIns="0" rtlCol="0" anchor="b">
            <a:noAutofit/>
          </a:bodyPr>
          <a:p>
            <a:pPr algn="just">
              <a:spcBef>
                <a:spcPct val="0"/>
              </a:spcBef>
              <a:spcAft>
                <a:spcPct val="0"/>
              </a:spcAft>
            </a:pPr>
            <a:r>
              <a:rPr lang="zh-CN" altLang="en-US" b="1">
                <a:solidFill>
                  <a:schemeClr val="accent1"/>
                </a:solidFill>
                <a:latin typeface="+mn-ea"/>
                <a:cs typeface="+mn-ea"/>
                <a:sym typeface="+mn-ea"/>
              </a:rPr>
              <a:t>意象创造的艺术空间</a:t>
            </a:r>
            <a:endParaRPr lang="zh-CN" altLang="en-US" b="1">
              <a:solidFill>
                <a:schemeClr val="accent1"/>
              </a:solidFill>
              <a:latin typeface="+mn-ea"/>
              <a:cs typeface="+mn-ea"/>
              <a:sym typeface="+mn-ea"/>
            </a:endParaRPr>
          </a:p>
        </p:txBody>
      </p:sp>
      <p:sp>
        <p:nvSpPr>
          <p:cNvPr id="34" name="矩形 33"/>
          <p:cNvSpPr/>
          <p:nvPr>
            <p:custDataLst>
              <p:tags r:id="rId17"/>
            </p:custDataLst>
          </p:nvPr>
        </p:nvSpPr>
        <p:spPr>
          <a:xfrm>
            <a:off x="6417945" y="4582160"/>
            <a:ext cx="4963795" cy="122555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中国传统艺术作品中的意象创造，不仅赋予作品生命力，更使其具备了跨越时空的审美价值，观者得以在虚实相生的意境中领略中国传统美学的独特魅力与深厚内涵。</a:t>
            </a:r>
            <a:endParaRPr lang="zh-CN" altLang="en-US" sz="1600">
              <a:ln>
                <a:noFill/>
                <a:prstDash val="sysDot"/>
              </a:ln>
              <a:solidFill>
                <a:schemeClr val="tx1">
                  <a:lumMod val="85000"/>
                  <a:lumOff val="15000"/>
                </a:schemeClr>
              </a:solidFill>
              <a:latin typeface="+mn-ea"/>
              <a:cs typeface="+mn-ea"/>
              <a:sym typeface="+mn-ea"/>
            </a:endParaRPr>
          </a:p>
        </p:txBody>
      </p:sp>
    </p:spTree>
    <p:custDataLst>
      <p:tags r:id="rId1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31432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二、自然之美</a:t>
            </a:r>
            <a:endParaRPr lang="zh-CN" altLang="en-US" sz="3600">
              <a:solidFill>
                <a:schemeClr val="accent1">
                  <a:lumMod val="75000"/>
                </a:schemeClr>
              </a:solidFill>
            </a:endParaRPr>
          </a:p>
        </p:txBody>
      </p:sp>
      <p:sp>
        <p:nvSpPr>
          <p:cNvPr id="2" name="矩形 5"/>
          <p:cNvSpPr/>
          <p:nvPr>
            <p:custDataLst>
              <p:tags r:id="rId2"/>
            </p:custDataLst>
          </p:nvPr>
        </p:nvSpPr>
        <p:spPr>
          <a:xfrm>
            <a:off x="840561" y="328140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自然美的哲学根基与审美观念</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652780" y="3924300"/>
            <a:ext cx="24364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中国传统美学崇尚自然之美，深受“道法自然”哲学思想影响，自然万物以其本真运行规律和自在形态展现超越人工雕琢的至美境界，将自然之美视为最高审美形态。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af77aff-8821-11f0-af87-3ac46774ed9d.jpg@base@tag=imgScale&amp;m=1&amp;w=475&amp;h=738&amp;q=95aaf77aff-8821-11f0-af87-3ac46774ed9d"/>
          <p:cNvPicPr>
            <a:picLocks noChangeAspect="1"/>
          </p:cNvPicPr>
          <p:nvPr>
            <p:custDataLst>
              <p:tags r:id="rId4"/>
            </p:custDataLst>
          </p:nvPr>
        </p:nvPicPr>
        <p:blipFill>
          <a:blip r:embed="rId5"/>
          <a:srcRect l="1585" r="1796"/>
          <a:stretch>
            <a:fillRect/>
          </a:stretch>
        </p:blipFill>
        <p:spPr>
          <a:xfrm>
            <a:off x="1340485" y="1055370"/>
            <a:ext cx="1329055" cy="206565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4100" y="1711325"/>
            <a:ext cx="313690" cy="45402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af77bf7-8821-11f0-af87-3ac46774ed9d.jpg@base@tag=imgScale&amp;m=1&amp;w=475&amp;h=738&amp;q=95aaf77bf7-8821-11f0-af87-3ac46774ed9d"/>
          <p:cNvPicPr>
            <a:picLocks noChangeAspect="1"/>
          </p:cNvPicPr>
          <p:nvPr>
            <p:custDataLst>
              <p:tags r:id="rId7"/>
            </p:custDataLst>
          </p:nvPr>
        </p:nvPicPr>
        <p:blipFill>
          <a:blip r:embed="rId8"/>
          <a:srcRect l="1690" r="1690"/>
          <a:stretch>
            <a:fillRect/>
          </a:stretch>
        </p:blipFill>
        <p:spPr>
          <a:xfrm>
            <a:off x="3972560" y="1059180"/>
            <a:ext cx="1329055" cy="206565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1885" y="1701165"/>
            <a:ext cx="313690" cy="45402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79284" y="327696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自然元素在艺术中的象征意义</a:t>
            </a:r>
            <a:endParaRPr lang="zh-CN" altLang="en-US" b="1">
              <a:solidFill>
                <a:schemeClr val="accent2"/>
              </a:solidFill>
              <a:latin typeface="+mn-ea"/>
              <a:cs typeface="+mn-ea"/>
            </a:endParaRPr>
          </a:p>
        </p:txBody>
      </p:sp>
      <p:sp>
        <p:nvSpPr>
          <p:cNvPr id="21" name="矩形 14"/>
          <p:cNvSpPr/>
          <p:nvPr>
            <p:custDataLst>
              <p:tags r:id="rId11"/>
            </p:custDataLst>
          </p:nvPr>
        </p:nvSpPr>
        <p:spPr>
          <a:xfrm>
            <a:off x="3396615" y="3930015"/>
            <a:ext cx="23310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在中国传统美学中，自然元素如山川、河流、森林不仅是物质实体，更是承载精神内涵的美的象征，如山的沉稳坚毅、水的智慧绵延，以及林间草木的和谐之美。</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af77bb7-8821-11f0-af87-3ac46774ed9d.jpg@base@tag=imgScale&amp;m=1&amp;w=475&amp;h=738&amp;q=95aaf77bb7-8821-11f0-af87-3ac46774ed9d"/>
          <p:cNvPicPr>
            <a:picLocks noChangeAspect="1"/>
          </p:cNvPicPr>
          <p:nvPr>
            <p:custDataLst>
              <p:tags r:id="rId12"/>
            </p:custDataLst>
          </p:nvPr>
        </p:nvPicPr>
        <p:blipFill>
          <a:blip r:embed="rId13"/>
          <a:srcRect l="17860" r="17860"/>
          <a:stretch>
            <a:fillRect/>
          </a:stretch>
        </p:blipFill>
        <p:spPr>
          <a:xfrm>
            <a:off x="6606540" y="1059180"/>
            <a:ext cx="1329055" cy="206565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0310" y="1701165"/>
            <a:ext cx="313690" cy="45402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96414" y="327696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自然美与艺术创作的融合</a:t>
            </a:r>
            <a:endParaRPr lang="zh-CN" altLang="en-US" b="1">
              <a:solidFill>
                <a:schemeClr val="accent3"/>
              </a:solidFill>
              <a:latin typeface="+mn-ea"/>
              <a:cs typeface="+mn-ea"/>
            </a:endParaRPr>
          </a:p>
        </p:txBody>
      </p:sp>
      <p:sp>
        <p:nvSpPr>
          <p:cNvPr id="30" name="矩形 23"/>
          <p:cNvSpPr/>
          <p:nvPr>
            <p:custDataLst>
              <p:tags r:id="rId16"/>
            </p:custDataLst>
          </p:nvPr>
        </p:nvSpPr>
        <p:spPr>
          <a:xfrm>
            <a:off x="6170295" y="3930015"/>
            <a:ext cx="22675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自然美深刻影响中国传统艺术创作，山水画追求“外师造化，中得心源”，田园诗以自然之景抒发胸中情感，将自然美升华为艺术美与精神美，如陶渊明和王维的作品。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af77c61-8821-11f0-af87-3ac46774ed9d.jpg@base@tag=imgScale&amp;m=1&amp;w=475&amp;h=738&amp;q=95aaf77c61-8821-11f0-af87-3ac46774ed9d"/>
          <p:cNvPicPr>
            <a:picLocks noChangeAspect="1"/>
          </p:cNvPicPr>
          <p:nvPr>
            <p:custDataLst>
              <p:tags r:id="rId17"/>
            </p:custDataLst>
          </p:nvPr>
        </p:nvPicPr>
        <p:blipFill rotWithShape="1">
          <a:blip r:embed="rId18"/>
          <a:srcRect l="15158" r="211" b="12161"/>
          <a:stretch>
            <a:fillRect/>
          </a:stretch>
        </p:blipFill>
        <p:spPr>
          <a:xfrm>
            <a:off x="9166860" y="1055370"/>
            <a:ext cx="1329055" cy="206565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7145" y="1711325"/>
            <a:ext cx="313690" cy="45402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70994" y="328140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自然美在精神生活中的体现</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51570" y="3925570"/>
            <a:ext cx="24364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中国传统美学对自然之美的尊崇不仅塑造了独特的审美范式，还蕴含着天人合一的生态智慧与对生命本真的追求，自然美在精神生活中体现为文人墨客对闲适隐逸情怀的寄托。</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267970"/>
            <a:ext cx="337883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3600" spc="0" dirty="0">
                <a:solidFill>
                  <a:schemeClr val="accent1">
                    <a:lumMod val="75000"/>
                  </a:schemeClr>
                </a:solidFill>
                <a:uFillTx/>
                <a:latin typeface="汉仪君黑-35W" panose="00020600040101010101" charset="-122"/>
                <a:ea typeface="汉仪君黑-35W" panose="00020600040101010101" charset="-122"/>
              </a:rPr>
              <a:t>三、和谐之美</a:t>
            </a:r>
            <a:endParaRPr lang="zh-CN" altLang="en-US" sz="3600" spc="0" dirty="0">
              <a:solidFill>
                <a:schemeClr val="accent1">
                  <a:lumMod val="75000"/>
                </a:schemeClr>
              </a:solidFill>
              <a:uFillTx/>
              <a:latin typeface="汉仪君黑-35W" panose="00020600040101010101" charset="-122"/>
              <a:ea typeface="汉仪君黑-35W" panose="00020600040101010101" charset="-122"/>
            </a:endParaRPr>
          </a:p>
        </p:txBody>
      </p:sp>
      <p:pic>
        <p:nvPicPr>
          <p:cNvPr id="2" name="图片 4" descr="/data/temp/03a4e943-8892-11f0-8c57-0e8c048404e8.jpg@base@tag=imgScale&amp;m=1&amp;w=509&amp;h=273&amp;q=9503a4e943-8892-11f0-8c57-0e8c048404e8"/>
          <p:cNvPicPr>
            <a:picLocks noChangeAspect="1"/>
          </p:cNvPicPr>
          <p:nvPr>
            <p:custDataLst>
              <p:tags r:id="rId2"/>
            </p:custDataLst>
          </p:nvPr>
        </p:nvPicPr>
        <p:blipFill>
          <a:blip r:embed="rId3"/>
          <a:srcRect t="8552" b="11116"/>
          <a:stretch>
            <a:fillRect/>
          </a:stretch>
        </p:blipFill>
        <p:spPr>
          <a:xfrm>
            <a:off x="717296" y="248761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03a4e99c-8892-11f0-8c57-0e8c048404e8.jpg@base@tag=imgScale&amp;m=1&amp;w=509&amp;h=273&amp;q=9503a4e99c-8892-11f0-8c57-0e8c048404e8"/>
          <p:cNvPicPr>
            <a:picLocks noChangeAspect="1"/>
          </p:cNvPicPr>
          <p:nvPr>
            <p:custDataLst>
              <p:tags r:id="rId4"/>
            </p:custDataLst>
          </p:nvPr>
        </p:nvPicPr>
        <p:blipFill>
          <a:blip r:embed="rId5"/>
          <a:srcRect t="9736" b="9736"/>
          <a:stretch>
            <a:fillRect/>
          </a:stretch>
        </p:blipFill>
        <p:spPr>
          <a:xfrm>
            <a:off x="717296" y="368643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03a4e97a-8892-11f0-8c57-0e8c048404e8.jpg@base@tag=imgScale&amp;m=1&amp;w=509&amp;h=273&amp;q=9503a4e97a-8892-11f0-8c57-0e8c048404e8"/>
          <p:cNvPicPr>
            <a:picLocks noChangeAspect="1"/>
          </p:cNvPicPr>
          <p:nvPr>
            <p:custDataLst>
              <p:tags r:id="rId6"/>
            </p:custDataLst>
          </p:nvPr>
        </p:nvPicPr>
        <p:blipFill rotWithShape="1">
          <a:blip r:embed="rId7"/>
          <a:srcRect t="9736" b="9736"/>
          <a:stretch>
            <a:fillRect/>
          </a:stretch>
        </p:blipFill>
        <p:spPr>
          <a:xfrm>
            <a:off x="717296" y="488524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p:cNvPicPr>
            <a:picLocks noChangeAspect="1"/>
          </p:cNvPicPr>
          <p:nvPr>
            <p:custDataLst>
              <p:tags r:id="rId8"/>
            </p:custDataLst>
          </p:nvPr>
        </p:nvPicPr>
        <p:blipFill>
          <a:blip r:embed="rId9"/>
          <a:srcRect l="-1283" t="22268" r="1283" b="34587"/>
          <a:stretch>
            <a:fillRect/>
          </a:stretch>
        </p:blipFill>
        <p:spPr>
          <a:xfrm>
            <a:off x="717296" y="128752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2783840" y="1664970"/>
            <a:ext cx="87960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中国传统美学将和谐视为美的至高境界，哲学上道家的“天人合一”和儒家的“中庸之道”共同构筑了和谐为美的理论基石。</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2783840" y="1329690"/>
            <a:ext cx="87960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和谐的哲学基础</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2783840" y="2949575"/>
            <a:ext cx="87960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在艺术创作领域，和谐之美在传统绘画的构图法则和古典音乐的旋律起伏、节奏张弛中得到淋漓尽致的体现。</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2783840" y="2613660"/>
            <a:ext cx="87960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艺术中的和谐表现</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2783840" y="4131310"/>
            <a:ext cx="87960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和谐之美在社会生活中体现为“以和为贵”“和气生财”的理念，以及和睦的家庭氛围、融洽的邻里关系和社会环境。</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2783840" y="3795395"/>
            <a:ext cx="87960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社会生活中的和谐实践</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2783840" y="5364480"/>
            <a:ext cx="87960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这种对和谐的追求塑造了中华民族的温良恭俭让性格，并蕴含着“美美与共，天下大同”的崇高理想。</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2783840" y="5028565"/>
            <a:ext cx="87960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和谐与民族性格</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3600">
                <a:solidFill>
                  <a:schemeClr val="accent1">
                    <a:lumMod val="75000"/>
                  </a:schemeClr>
                </a:solidFill>
              </a:rPr>
              <a:t>四、人格之美</a:t>
            </a:r>
            <a:endParaRPr lang="zh-CN" altLang="en-US" sz="3600">
              <a:solidFill>
                <a:schemeClr val="accent1">
                  <a:lumMod val="75000"/>
                </a:schemeClr>
              </a:solidFill>
            </a:endParaRPr>
          </a:p>
        </p:txBody>
      </p:sp>
      <p:pic>
        <p:nvPicPr>
          <p:cNvPr id="129" name="图片 128"/>
          <p:cNvPicPr>
            <a:picLocks noChangeAspect="1"/>
          </p:cNvPicPr>
          <p:nvPr>
            <p:custDataLst>
              <p:tags r:id="rId2"/>
            </p:custDataLst>
          </p:nvPr>
        </p:nvPicPr>
        <p:blipFill rotWithShape="1">
          <a:blip r:embed="rId3"/>
          <a:srcRect/>
          <a:stretch>
            <a:fillRect/>
          </a:stretch>
        </p:blipFill>
        <p:spPr>
          <a:xfrm>
            <a:off x="6655721"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17496" y="125222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17220" y="1916430"/>
            <a:ext cx="256794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中国传统美学将人格美置于重要地位，认为其不仅在于外在形貌，更在于内在品格、修养与气质的综合呈现。</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56611" y="148599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人格美的传统理念</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13455" y="1916430"/>
            <a:ext cx="303847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儒家以“仁”为核心，将仁爱、忠诚、孝顺等品质作为衡量人格美的重要标准，并通过“修身齐家治国平天下”达到人格的完善与升华。</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163738" y="148599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儒家对人格美的阐释</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18131" y="1384318"/>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19745" y="1485932"/>
            <a:ext cx="265467" cy="265467"/>
          </a:xfrm>
          <a:prstGeom prst="rect">
            <a:avLst/>
          </a:prstGeom>
        </p:spPr>
      </p:pic>
      <p:sp>
        <p:nvSpPr>
          <p:cNvPr id="29" name="圆角矩形 28"/>
          <p:cNvSpPr/>
          <p:nvPr>
            <p:custDataLst>
              <p:tags r:id="rId13"/>
            </p:custDataLst>
          </p:nvPr>
        </p:nvSpPr>
        <p:spPr>
          <a:xfrm>
            <a:off x="3514133" y="1384318"/>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15747" y="1485932"/>
            <a:ext cx="265467" cy="265467"/>
          </a:xfrm>
          <a:prstGeom prst="rect">
            <a:avLst/>
          </a:prstGeom>
        </p:spPr>
      </p:pic>
      <p:sp>
        <p:nvSpPr>
          <p:cNvPr id="16" name="正文"/>
          <p:cNvSpPr txBox="1"/>
          <p:nvPr>
            <p:custDataLst>
              <p:tags r:id="rId17"/>
            </p:custDataLst>
          </p:nvPr>
        </p:nvSpPr>
        <p:spPr>
          <a:xfrm>
            <a:off x="616585" y="4414520"/>
            <a:ext cx="256857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传统文人追求通过提升个人修养，培养浩然正气，以达到人格的完善与升华，陶渊明和文天祥成为人格美的典范。</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56611" y="396980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传统文人的价值追求</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13455" y="4414520"/>
            <a:ext cx="303847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陶渊明“不为五斗米折腰”的气节，文天祥“留取丹心照汗青”的忠贞，体现了人格美的历史典范价值</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112938" y="396980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人格美的历史典范</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18131" y="3890988"/>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514133" y="387384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19110" y="3991967"/>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15112" y="3991967"/>
            <a:ext cx="266437" cy="266437"/>
          </a:xfrm>
          <a:prstGeom prst="rect">
            <a:avLst/>
          </a:prstGeom>
        </p:spPr>
      </p:pic>
      <p:pic>
        <p:nvPicPr>
          <p:cNvPr id="3" name="图片 2" descr="日落时分的油菜地风景"/>
          <p:cNvPicPr>
            <a:picLocks noChangeAspect="1"/>
          </p:cNvPicPr>
          <p:nvPr>
            <p:custDataLst>
              <p:tags r:id="rId29"/>
            </p:custDataLst>
          </p:nvPr>
        </p:nvPicPr>
        <p:blipFill rotWithShape="1">
          <a:blip r:embed="rId30"/>
          <a:srcRect l="23269" r="23269"/>
          <a:stretch>
            <a:fillRect/>
          </a:stretch>
        </p:blipFill>
        <p:spPr>
          <a:xfrm>
            <a:off x="6586506" y="636"/>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Tree>
    <p:custDataLst>
      <p:tags r:id="rId31"/>
    </p:custDataLst>
  </p:cSld>
  <p:clrMapOvr>
    <a:masterClrMapping/>
  </p:clrMapOvr>
</p:sld>
</file>

<file path=ppt/tags/tag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10.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5.75,&quot;top&quot;:98.6,&quot;width&quot;:48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5.75,&quot;top&quot;:98.6,&quot;width&quot;:480.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5.75,&quot;top&quot;:98.6,&quot;width&quot;:48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5.75,&quot;top&quot;:98.6,&quot;width&quot;:480.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5.75,&quot;top&quot;:98.6,&quot;width&quot;:4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5.75,&quot;top&quot;:98.6,&quot;width&quot;:4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5.75,&quot;top&quot;:98.6,&quot;width&quot;:4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5.75,&quot;top&quot;:98.6,&quot;width&quot;:4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5.75,&quot;top&quot;:98.6,&quot;width&quot;:48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5.75,&quot;top&quot;:98.6,&quot;width&quot;:48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5.75,&quot;top&quot;:98.6,&quot;width&quot;:480.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5.75,&quot;top&quot;:98.6,&quot;width&quot;:480.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12.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1013.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1.1970078740158,&quot;left&quot;:68.3,&quot;top&quot;:77.65,&quot;width&quot;:807.1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1.1970078740158,&quot;left&quot;:68.3,&quot;top&quot;:77.65,&quot;width&quot;:807.1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17.xml><?xml version="1.0" encoding="utf-8"?>
<p:tagLst xmlns:p="http://schemas.openxmlformats.org/presentationml/2006/main">
  <p:tag name="KSO_WM_DIAGRAM_VIRTUALLY_FRAME" val="{&quot;height&quot;:441.1970078740158,&quot;left&quot;:68.3,&quot;top&quot;:77.65,&quot;width&quot;:807.18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18.xml><?xml version="1.0" encoding="utf-8"?>
<p:tagLst xmlns:p="http://schemas.openxmlformats.org/presentationml/2006/main">
  <p:tag name="KSO_WM_DIAGRAM_VIRTUALLY_FRAME" val="{&quot;height&quot;:441.1970078740158,&quot;left&quot;:68.3,&quot;top&quot;:77.65,&quot;width&quot;:807.1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019.xml><?xml version="1.0" encoding="utf-8"?>
<p:tagLst xmlns:p="http://schemas.openxmlformats.org/presentationml/2006/main">
  <p:tag name="KSO_WM_DIAGRAM_VIRTUALLY_FRAME" val="{&quot;height&quot;:441.1970078740158,&quot;left&quot;:68.3,&quot;top&quot;:77.65,&quot;width&quot;:807.18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10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020.xml><?xml version="1.0" encoding="utf-8"?>
<p:tagLst xmlns:p="http://schemas.openxmlformats.org/presentationml/2006/main">
  <p:tag name="KSO_WM_DIAGRAM_VIRTUALLY_FRAME" val="{&quot;height&quot;:441.1970078740158,&quot;left&quot;:68.3,&quot;top&quot;:77.65,&quot;width&quot;:807.1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0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1.1970078740158,&quot;left&quot;:68.3,&quot;top&quot;:77.65,&quot;width&quot;:807.1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1.1970078740158,&quot;left&quot;:68.3,&quot;top&quot;:77.65,&quot;width&quot;:807.1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23.xml><?xml version="1.0" encoding="utf-8"?>
<p:tagLst xmlns:p="http://schemas.openxmlformats.org/presentationml/2006/main">
  <p:tag name="KSO_WM_DIAGRAM_VIRTUALLY_FRAME" val="{&quot;height&quot;:441.1970078740158,&quot;left&quot;:68.3,&quot;top&quot;:77.65,&quot;width&quot;:807.18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11014/d12522dae2778ab2e6bed46f00fc83ce.jpg@base@tag=imgScale&amp;m=1&amp;w=475&amp;h=738&amp;q=95&quot;}*gallery__ai_v2.1.5_ONLINE*3577277e53245217c5d82a79865d87d5-slide-0"/>
  <p:tag name="KSO_WM_UNIT_LINE_FILL_TYPE" val="2"/>
  <p:tag name="KSO_WM_UNIT_USESOURCEFORMAT_APPLY" val="1"/>
</p:tagLst>
</file>

<file path=ppt/tags/tag1024.xml><?xml version="1.0" encoding="utf-8"?>
<p:tagLst xmlns:p="http://schemas.openxmlformats.org/presentationml/2006/main">
  <p:tag name="KSO_WM_DIAGRAM_VIRTUALLY_FRAME" val="{&quot;height&quot;:441.1970078740158,&quot;left&quot;:68.3,&quot;top&quot;:77.65,&quot;width&quot;:807.1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0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1.1970078740158,&quot;left&quot;:68.3,&quot;top&quot;:77.65,&quot;width&quot;:807.1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1.1970078740158,&quot;left&quot;:68.3,&quot;top&quot;:77.65,&quot;width&quot;:807.1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27.xml><?xml version="1.0" encoding="utf-8"?>
<p:tagLst xmlns:p="http://schemas.openxmlformats.org/presentationml/2006/main">
  <p:tag name="KSO_WM_DIAGRAM_VIRTUALLY_FRAME" val="{&quot;height&quot;:441.1970078740158,&quot;left&quot;:68.3,&quot;top&quot;:77.65,&quot;width&quot;:807.189291338582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0729/f2e1b97e9791acf92f04135fbb18d7fc.jpg@base@tag=imgScale&amp;m=1&amp;w=475&amp;h=738&amp;q=95&quot;}*gallery__ai_v2.1.5_ONLINE*3577277e53245217c5d82a79865d87d5-slide-0"/>
  <p:tag name="KSO_WM_UNIT_LINE_FILL_TYPE" val="2"/>
  <p:tag name="KSO_WM_UNIT_USESOURCEFORMAT_APPLY" val="1"/>
</p:tagLst>
</file>

<file path=ppt/tags/tag1028.xml><?xml version="1.0" encoding="utf-8"?>
<p:tagLst xmlns:p="http://schemas.openxmlformats.org/presentationml/2006/main">
  <p:tag name="KSO_WM_DIAGRAM_VIRTUALLY_FRAME" val="{&quot;height&quot;:441.1970078740158,&quot;left&quot;:68.3,&quot;top&quot;:77.65,&quot;width&quot;:807.189291338582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0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1.1970078740158,&quot;left&quot;:68.3,&quot;top&quot;:77.65,&quot;width&quot;:807.1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10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1.1970078740158,&quot;left&quot;:68.3,&quot;top&quot;:77.65,&quot;width&quot;:807.1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3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33.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64.24703617837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045.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201/5a987c8ed57dc9a145cb89b46b4b93de.jpg@base@tag=imgScale&amp;m=1&amp;w=650&amp;h=537&amp;q=95&quot;}*gallery__ai_v2.1.5_ONLINE*28327e9a9b51b4cfb8fa745d22d4ccb1-slide-0"/>
  <p:tag name="KSO_WM_UNIT_FILL_FORE_SCHEMECOLOR_INDEX" val="5"/>
  <p:tag name="KSO_WM_UNIT_FILL_TYPE" val="1"/>
  <p:tag name="KSO_WM_UNIT_LINE_FILL_TYPE" val="2"/>
  <p:tag name="KSO_WM_UNIT_USESOURCEFORMAT_APPLY" val="1"/>
</p:tagLst>
</file>

<file path=ppt/tags/tag10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54.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0705/803bef55e713bb5bf538096bb22822e2.jpg@base@tag=imgScale&amp;m=1&amp;w=650&amp;h=537&amp;q=95&quot;}*gallery__ai_v2.1.5_ONLINE*28327e9a9b51b4cfb8fa745d22d4ccb1-slide-0"/>
  <p:tag name="KSO_WM_UNIT_FILL_FORE_SCHEMECOLOR_INDEX" val="6"/>
  <p:tag name="KSO_WM_UNIT_FILL_TYPE" val="1"/>
  <p:tag name="KSO_WM_UNIT_LINE_FILL_TYPE" val="2"/>
  <p:tag name="KSO_WM_UNIT_USESOURCEFORMAT_APPLY" val="1"/>
</p:tagLst>
</file>

<file path=ppt/tags/tag10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58.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06.47031496062993,&quot;left&quot;:38.304724409448816,&quot;top&quot;:93.25,&quot;width&quot;:867.3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204/b947b30ca07f8f7ec2ec3910f6936ad0.jpg@base@tag=imgScale&amp;m=1&amp;w=650&amp;h=537&amp;q=95&quot;}*gallery__ai_v2.1.5_ONLINE*28327e9a9b51b4cfb8fa745d22d4ccb1-slide-0"/>
  <p:tag name="KSO_WM_UNIT_FILL_FORE_SCHEMECOLOR_INDEX" val="7"/>
  <p:tag name="KSO_WM_UNIT_FILL_TYPE" val="1"/>
  <p:tag name="KSO_WM_UNIT_LINE_FILL_TYPE" val="2"/>
  <p:tag name="KSO_WM_UNIT_USESOURCEFORMAT_APPLY" val="1"/>
</p:tagLst>
</file>

<file path=ppt/tags/tag1059.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7*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Lst>
</file>

<file path=ppt/tags/tag1061.xml><?xml version="1.0" encoding="utf-8"?>
<p:tagLst xmlns:p="http://schemas.openxmlformats.org/presentationml/2006/main">
  <p:tag name="KSO_WM_BEAUTIFY_FLAG" val="#wm#"/>
  <p:tag name="KSO_WM_TEMPLATE_CATEGORY" val="custom"/>
  <p:tag name="KSO_WM_TEMPLATE_INDEX" val="20221238"/>
  <p:tag name="KSO_WM_SLIDE_ID" val="custom2022123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header&quot;,&quot;wordpuzzle&quot;]}]]"/>
  <p:tag name="KSO_WM_CHIP_DECFILLPROP" val="[]"/>
  <p:tag name="KSO_WM_SLIDE_LAYOUT" val="a_e_f"/>
  <p:tag name="KSO_WM_SLIDE_LAYOUT_CNT" val="1_1_1"/>
  <p:tag name="KSO_WM_CHIP_XID" val="613097d1c37455bdf62aa2d1"/>
  <p:tag name="KSO_WM_CHIP_GROUPID" val="613097d1c37455bdf62aa2d0"/>
  <p:tag name="KSO_WM_SLIDE_LAYOUT_INFO" val="{&quot;id&quot;:&quot;2021-12-23T10:24:43&quot;,&quot;margin&quot;:{&quot;bottom&quot;:4.869861602783203,&quot;left&quot;:5.981347560882568,&quot;right&quot;:5.981347560882568,&quot;top&quot;:4.869825839996338},&quot;type&quot;:0}"/>
  <p:tag name="KSO_WM_SLIDE_BK_DARK_LIGHT" val="2"/>
  <p:tag name="KSO_WM_SLIDE_BACKGROUND_TYPE" val="general"/>
  <p:tag name="KSO_WM_SLIDE_SUPPORT_FEATURE_TYPE" val="0"/>
  <p:tag name="KSO_WM_SLIDE_TYPE" val="sectionTitle"/>
  <p:tag name="KSO_WM_CHIP_COLORING" val="2"/>
  <p:tag name="KSO_WM_SLIDE_SUBTYPE" val="pureTxt"/>
  <p:tag name="KSO_WM_TEMPLATE_ASSEMBLE_XID" val="61c3dde8baf091513d997e4e"/>
  <p:tag name="KSO_WM_TEMPLATE_ASSEMBLE_GROUPID" val="61c3dde8baf091513d997e4e"/>
</p:tagLst>
</file>

<file path=ppt/tags/tag10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5.5970078740158,&quot;left&quot;:71.68590551181101,&quot;top&quot;:93.25,&quot;width&quot;:803.8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5.5970078740158,&quot;left&quot;:71.68590551181101,&quot;top&quot;:93.25,&quot;width&quot;:803.8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65.xml><?xml version="1.0" encoding="utf-8"?>
<p:tagLst xmlns:p="http://schemas.openxmlformats.org/presentationml/2006/main">
  <p:tag name="KSO_WM_DIAGRAM_VIRTUALLY_FRAME" val="{&quot;height&quot;:425.5970078740158,&quot;left&quot;:71.68590551181101,&quot;top&quot;:93.25,&quot;width&quot;:803.8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10422/c1ddc5fd24485db47d961138d79f05bb.jpg@base@tag=imgScale&amp;m=1&amp;w=475&amp;h=738&amp;q=95&quot;}*gallery__ai_v2.1.5_ONLINE*056d2270d2a03329b963209441e49dd5-slide-0"/>
  <p:tag name="KSO_WM_UNIT_LINE_FILL_TYPE" val="2"/>
  <p:tag name="KSO_WM_UNIT_USESOURCEFORMAT_APPLY" val="1"/>
</p:tagLst>
</file>

<file path=ppt/tags/tag1066.xml><?xml version="1.0" encoding="utf-8"?>
<p:tagLst xmlns:p="http://schemas.openxmlformats.org/presentationml/2006/main">
  <p:tag name="KSO_WM_DIAGRAM_VIRTUALLY_FRAME" val="{&quot;height&quot;:425.5970078740158,&quot;left&quot;:71.68590551181101,&quot;top&quot;:93.25,&quot;width&quot;:803.80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067.xml><?xml version="1.0" encoding="utf-8"?>
<p:tagLst xmlns:p="http://schemas.openxmlformats.org/presentationml/2006/main">
  <p:tag name="KSO_WM_DIAGRAM_VIRTUALLY_FRAME" val="{&quot;height&quot;:425.5970078740158,&quot;left&quot;:71.68590551181101,&quot;top&quot;:93.25,&quot;width&quot;:803.8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00915/ca2fd456402b61f6fdf38b4e52d94abd.jpg@base@tag=imgScale&amp;m=1&amp;w=475&amp;h=738&amp;q=95&quot;}*gallery__ai_v2.1.5_ONLINE*056d2270d2a03329b963209441e49dd5-slide-0"/>
  <p:tag name="KSO_WM_UNIT_LINE_FILL_TYPE" val="2"/>
  <p:tag name="KSO_WM_UNIT_USESOURCEFORMAT_APPLY" val="1"/>
</p:tagLst>
</file>

<file path=ppt/tags/tag1068.xml><?xml version="1.0" encoding="utf-8"?>
<p:tagLst xmlns:p="http://schemas.openxmlformats.org/presentationml/2006/main">
  <p:tag name="KSO_WM_DIAGRAM_VIRTUALLY_FRAME" val="{&quot;height&quot;:425.5970078740158,&quot;left&quot;:71.68590551181101,&quot;top&quot;:93.25,&quot;width&quot;:803.80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0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5.5970078740158,&quot;left&quot;:71.68590551181101,&quot;top&quot;:93.25,&quot;width&quot;:803.8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5.5970078740158,&quot;left&quot;:71.68590551181101,&quot;top&quot;:93.25,&quot;width&quot;:803.8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71.xml><?xml version="1.0" encoding="utf-8"?>
<p:tagLst xmlns:p="http://schemas.openxmlformats.org/presentationml/2006/main">
  <p:tag name="KSO_WM_DIAGRAM_VIRTUALLY_FRAME" val="{&quot;height&quot;:425.5970078740158,&quot;left&quot;:71.68590551181101,&quot;top&quot;:93.25,&quot;width&quot;:803.8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11114/bfdf395a72033560cbff9faaeb4819d6.jpg@base@tag=imgScale&amp;m=1&amp;w=475&amp;h=738&amp;q=95&quot;}*gallery__ai_v2.1.5_ONLINE*056d2270d2a03329b963209441e49dd5-slide-0"/>
  <p:tag name="KSO_WM_UNIT_LINE_FILL_TYPE" val="2"/>
  <p:tag name="KSO_WM_UNIT_USESOURCEFORMAT_APPLY" val="1"/>
</p:tagLst>
</file>

<file path=ppt/tags/tag1072.xml><?xml version="1.0" encoding="utf-8"?>
<p:tagLst xmlns:p="http://schemas.openxmlformats.org/presentationml/2006/main">
  <p:tag name="KSO_WM_DIAGRAM_VIRTUALLY_FRAME" val="{&quot;height&quot;:425.5970078740158,&quot;left&quot;:71.68590551181101,&quot;top&quot;:93.25,&quot;width&quot;:803.80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0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5.5970078740158,&quot;left&quot;:71.68590551181101,&quot;top&quot;:93.25,&quot;width&quot;:803.8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5.5970078740158,&quot;left&quot;:71.68590551181101,&quot;top&quot;:93.25,&quot;width&quot;:803.8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75.xml><?xml version="1.0" encoding="utf-8"?>
<p:tagLst xmlns:p="http://schemas.openxmlformats.org/presentationml/2006/main">
  <p:tag name="KSO_WM_DIAGRAM_VIRTUALLY_FRAME" val="{&quot;height&quot;:425.5970078740158,&quot;left&quot;:71.68590551181101,&quot;top&quot;:93.25,&quot;width&quot;:803.8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016/03e835729df76d27fbbf1ab2d06fd069.jpg@base@tag=imgScale&amp;m=1&amp;w=475&amp;h=738&amp;q=95&quot;}*gallery__ai_v2.1.5_ONLINE*056d2270d2a03329b963209441e49dd5-slide-0"/>
  <p:tag name="KSO_WM_UNIT_LINE_FILL_TYPE" val="2"/>
  <p:tag name="KSO_WM_UNIT_USESOURCEFORMAT_APPLY" val="1"/>
</p:tagLst>
</file>

<file path=ppt/tags/tag1076.xml><?xml version="1.0" encoding="utf-8"?>
<p:tagLst xmlns:p="http://schemas.openxmlformats.org/presentationml/2006/main">
  <p:tag name="KSO_WM_DIAGRAM_VIRTUALLY_FRAME" val="{&quot;height&quot;:425.5970078740158,&quot;left&quot;:71.68590551181101,&quot;top&quot;:93.25,&quot;width&quot;:803.80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0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5.5970078740158,&quot;left&quot;:71.68590551181101,&quot;top&quot;:93.25,&quot;width&quot;:803.8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5.5970078740158,&quot;left&quot;:71.68590551181101,&quot;top&quot;:93.25,&quot;width&quot;:803.8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7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f*1_4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TEXT_TYPE" val="1"/>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solid&quot;:{&quot;brightness&quot;:0.800000011920929,&quot;colorType&quot;:1,&quot;foreColorIndex&quot;:5,&quot;transparency&quot;:0.600000023841857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f*1_3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TEXT_TYPE" val="1"/>
  <p:tag name="KSO_WM_UNIT_PRESET_TEXT" val="单击添加正文，文字是您思想的提炼，为了最终演示发布的良好效果。根据需要可酌情增减文字，以便观者准确理解您所传达的信息。"/>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solid&quot;:{&quot;brightness&quot;:0.800000011920929,&quot;colorType&quot;:1,&quot;foreColorIndex&quot;:5,&quot;transparency&quot;:0.699999988079071},&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f*1_2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TEXT_TYPE" val="1"/>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solid&quot;:{&quot;brightness&quot;:0.800000011920929,&quot;colorType&quot;:1,&quot;foreColorIndex&quot;:5,&quot;transparency&quot;:0.80000001192092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f*1_1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TEXT_TYPE" val="1"/>
  <p:tag name="KSO_WM_UNIT_PRESET_TEXT" val="单击添加正文，文字是您思想的提炼，为了最终演示发布的良好效果。根据需要可酌情增减文字，以便观者准确理解您所传达的信息。"/>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solid&quot;:{&quot;brightness&quot;:0.800000011920929,&quot;colorType&quot;:1,&quot;foreColorIndex&quot;:5,&quot;transparency&quot;:0.850000023841857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a*1_1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TEXT_TYPE" val="1"/>
  <p:tag name="KSO_WM_UNIT_PRESET_TEXT" val="单击添加标题"/>
  <p:tag name="KSO_WM_UNIT_FILL_TYPE" val="1"/>
  <p:tag name="KSO_WM_UNIT_FILL_FORE_SCHEMECOLOR_INDEX" val="5"/>
  <p:tag name="KSO_WM_UNIT_FILL_FORE_SCHEMECOLOR_INDEX_BRIGHTNESS" val="0.3"/>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solid&quot;:{&quot;brightness&quot;:0.30000001192092896,&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a*1_2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TEXT_TYPE" val="1"/>
  <p:tag name="KSO_WM_UNIT_PRESET_TEXT" val="单击添加标题"/>
  <p:tag name="KSO_WM_UNIT_FILL_TYPE" val="1"/>
  <p:tag name="KSO_WM_UNIT_FILL_FORE_SCHEMECOLOR_INDEX" val="5"/>
  <p:tag name="KSO_WM_UNIT_FILL_FORE_SCHEMECOLOR_INDEX_BRIGHTNESS" val="0.2"/>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solid&quot;:{&quot;brightness&quot;:0.20000000298023224,&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a*1_3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TEXT_TYPE" val="1"/>
  <p:tag name="KSO_WM_UNIT_PRESET_TEXT" val="单击添加标题"/>
  <p:tag name="KSO_WM_UNIT_FILL_TYPE" val="1"/>
  <p:tag name="KSO_WM_UNIT_FILL_FORE_SCHEMECOLOR_INDEX" val="5"/>
  <p:tag name="KSO_WM_UNIT_FILL_FORE_SCHEMECOLOR_INDEX_BRIGHTNESS" val="0.1"/>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solid&quot;:{&quot;brightness&quot;:0.10000000149011612,&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a*1_4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TEXT_TYPE" val="1"/>
  <p:tag name="KSO_WM_UNIT_PRESET_TEXT" val="单击添加标题"/>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i*1_4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4_1"/>
  <p:tag name="KSO_WM_DIAGRAM_GROUP_CODE" val="l1-1"/>
  <p:tag name="KSO_WM_DIAGRAM_VERSION" val="3"/>
  <p:tag name="KSO_WM_DIAGRAM_COLOR_TRICK" val="1"/>
  <p:tag name="KSO_WM_DIAGRAM_COLOR_TEXT_CAN_REMOVE" val="n"/>
  <p:tag name="KSO_WM_UNIT_LINE_FORE_SCHEMECOLOR_INDEX" val="-2"/>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i*1_3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3_1"/>
  <p:tag name="KSO_WM_DIAGRAM_GROUP_CODE" val="l1-1"/>
  <p:tag name="KSO_WM_DIAGRAM_VERSION" val="3"/>
  <p:tag name="KSO_WM_DIAGRAM_COLOR_TRICK" val="1"/>
  <p:tag name="KSO_WM_DIAGRAM_COLOR_TEXT_CAN_REMOVE" val="n"/>
  <p:tag name="KSO_WM_UNIT_LINE_FORE_SCHEMECOLOR_INDEX" val="-2"/>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i*1_2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2_1"/>
  <p:tag name="KSO_WM_DIAGRAM_GROUP_CODE" val="l1-1"/>
  <p:tag name="KSO_WM_DIAGRAM_VERSION" val="3"/>
  <p:tag name="KSO_WM_DIAGRAM_COLOR_TRICK" val="1"/>
  <p:tag name="KSO_WM_DIAGRAM_COLOR_TEXT_CAN_REMOVE" val="n"/>
  <p:tag name="KSO_WM_UNIT_LINE_FORE_SCHEMECOLOR_INDEX" val="-2"/>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i*1_1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1_1"/>
  <p:tag name="KSO_WM_DIAGRAM_GROUP_CODE" val="l1-1"/>
  <p:tag name="KSO_WM_DIAGRAM_VERSION" val="3"/>
  <p:tag name="KSO_WM_DIAGRAM_COLOR_TRICK" val="1"/>
  <p:tag name="KSO_WM_DIAGRAM_COLOR_TEXT_CAN_REMOVE" val="n"/>
  <p:tag name="KSO_WM_UNIT_LINE_FORE_SCHEMECOLOR_INDEX" val="-2"/>
  <p:tag name="KSO_WM_DIAGRAM_MAX_ITEMCNT" val="5"/>
  <p:tag name="KSO_WM_DIAGRAM_MIN_ITEMCNT" val="3"/>
  <p:tag name="KSO_WM_DIAGRAM_VIRTUALLY_FRAME" val="{&quot;height&quot;:398.9499877929687,&quot;left&quot;:47.75,&quot;top&quot;:101.87500610351563,&quot;width&quot;: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93.xml><?xml version="1.0" encoding="utf-8"?>
<p:tagLst xmlns:p="http://schemas.openxmlformats.org/presentationml/2006/main">
  <p:tag name="KSO_WM_BEAUTIFY_FLAG" val="#wm#"/>
  <p:tag name="KSO_WM_TEMPLATE_CATEGORY" val="diagram"/>
  <p:tag name="KSO_WM_TEMPLATE_INDEX" val="20233329"/>
  <p:tag name="generateSigPptEx" val="1"/>
  <p:tag name="resource_record_key" val="{&quot;65&quot;:[20221238],&quot;70&quot;:[3428326]}"/>
</p:tagLst>
</file>

<file path=ppt/tags/tag10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1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209/fd2c0f626a57a839bf7008717f70ab99.jpg@base@tag=imgScale&amp;m=1&amp;w=578&amp;h=478&amp;q=95&quot;}*gallery__ai_v2.1.5_ONLINE*b9fea3f3e105b390c3aa2b2708e2c96e-slide-0"/>
  <p:tag name="KSO_WM_UNIT_FILL_FORE_SCHEMECOLOR_INDEX" val="5"/>
  <p:tag name="KSO_WM_UNIT_FILL_TYPE" val="1"/>
  <p:tag name="KSO_WM_UNIT_LINE_FILL_TYPE" val="2"/>
  <p:tag name="KSO_WM_UNIT_USESOURCEFORMAT_APPLY" val="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10714/ec2eff57c599dbc5cd77e34651b3b510.jpg@base@tag=imgScale&amp;m=1&amp;w=578&amp;h=478&amp;q=95&quot;}*gallery__ai_v2.1.5_ONLINE*b9fea3f3e105b390c3aa2b2708e2c96e-slide-0"/>
  <p:tag name="KSO_WM_UNIT_FILL_FORE_SCHEMECOLOR_INDEX" val="6"/>
  <p:tag name="KSO_WM_UNIT_FILL_TYPE" val="1"/>
  <p:tag name="KSO_WM_UNIT_LINE_FILL_TYPE" val="2"/>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0902/23e4c8a2ce01f8baf0e1e59d8e324854.jpg@base@tag=imgScale&amp;m=1&amp;w=578&amp;h=478&amp;q=95&quot;}*gallery__ai_v2.1.5_ONLINE*b9fea3f3e105b390c3aa2b2708e2c96e-slide-0"/>
  <p:tag name="KSO_WM_UNIT_FILL_FORE_SCHEMECOLOR_INDEX" val="7"/>
  <p:tag name="KSO_WM_UNIT_FILL_TYPE" val="1"/>
  <p:tag name="KSO_WM_UNIT_LINE_FILL_TYPE" val="2"/>
  <p:tag name="KSO_WM_UNIT_USESOURCEFORMAT_APPLY" val="1"/>
</p:tagLst>
</file>

<file path=ppt/tags/tag11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406.32200563090043,&quot;left&quot;:28.65,&quot;top&quot;:93.35,&quot;width&quot;:894.4}"/>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11109/14cddb0a2c64dc6fea6f25d8260dc8fa.jpg@base@tag=imgScale&amp;m=1&amp;w=578&amp;h=478&amp;q=95&quot;}*gallery__ai_v2.1.5_ONLINE*b9fea3f3e105b390c3aa2b2708e2c96e-slide-0"/>
  <p:tag name="KSO_WM_UNIT_FILL_FORE_SCHEMECOLOR_INDEX" val="8"/>
  <p:tag name="KSO_WM_UNIT_FILL_TYPE" val="1"/>
  <p:tag name="KSO_WM_UNIT_LINE_FILL_TYPE" val="2"/>
  <p:tag name="KSO_WM_UNIT_USESOURCEFORMAT_APPLY" val="1"/>
</p:tagLst>
</file>

<file path=ppt/tags/tag1111.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KSO_WM_UNIT_FILL_FORE_SCHEMECOLOR_INDEX" val="5"/>
  <p:tag name="KSO_WM_UNIT_FILL_TYPE" val="1"/>
</p:tagLst>
</file>

<file path=ppt/tags/tag11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1115.xml><?xml version="1.0" encoding="utf-8"?>
<p:tagLst xmlns:p="http://schemas.openxmlformats.org/presentationml/2006/main">
  <p:tag name="KSO_WM_DIAGRAM_VIRTUALLY_FRAME" val="{&quot;height&quot;:375.7,&quot;left&quot;:355.6004724409449,&quot;top&quot;:131.99999999999997,&quot;width&quot;:555.8995430533789}"/>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4*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信息。"/>
  <p:tag name="KSO_WM_UNIT_TEXT_FILL_FORE_SCHEMECOLOR_INDEX" val="1"/>
  <p:tag name="KSO_WM_UNIT_TEXT_FILL_TYPE" val="1"/>
  <p:tag name="KSO_WM_UNIT_USESOURCEFORMAT_APPLY" val="1"/>
</p:tagLst>
</file>

<file path=ppt/tags/tag1116.xml><?xml version="1.0" encoding="utf-8"?>
<p:tagLst xmlns:p="http://schemas.openxmlformats.org/presentationml/2006/main">
  <p:tag name="KSO_WM_DIAGRAM_VIRTUALLY_FRAME" val="{&quot;height&quot;:375.7,&quot;left&quot;:355.6004724409449,&quot;top&quot;:131.99999999999997,&quot;width&quot;:555.8995430533789}"/>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4*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BEAUTIFY_FLAG" val="#wm#"/>
  <p:tag name="KSO_WM_DIAGRAM_VERSION" val="3"/>
  <p:tag name="KSO_WM_DIAGRAM_COLOR_TRICK" val="1"/>
  <p:tag name="KSO_WM_DIAGRAM_COLOR_TEXT_CAN_REMOVE" val="n"/>
  <p:tag name="KSO_WM_UNIT_FILL_TYPE" val="3"/>
  <p:tag name="KSO_WM_UNIT_TEXT_FILL_FORE_SCHEMECOLOR_INDEX" val="13"/>
  <p:tag name="KSO_WM_UNIT_TEXT_FILL_TYPE" val="1"/>
  <p:tag name="KSO_WM_UNIT_USESOURCEFORMAT_APPLY" val="1"/>
</p:tagLst>
</file>

<file path=ppt/tags/tag1117.xml><?xml version="1.0" encoding="utf-8"?>
<p:tagLst xmlns:p="http://schemas.openxmlformats.org/presentationml/2006/main">
  <p:tag name="KSO_WM_DIAGRAM_VIRTUALLY_FRAME" val="{&quot;height&quot;:375.7,&quot;left&quot;:355.6004724409449,&quot;top&quot;:131.99999999999997,&quot;width&quot;:555.8995430533789}"/>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4*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BEAUTIFY_FLAG" val="#wm#"/>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USESOURCEFORMAT_APPLY" val="1"/>
</p:tagLst>
</file>

<file path=ppt/tags/tag1118.xml><?xml version="1.0" encoding="utf-8"?>
<p:tagLst xmlns:p="http://schemas.openxmlformats.org/presentationml/2006/main">
  <p:tag name="KSO_WM_DIAGRAM_VIRTUALLY_FRAME" val="{&quot;height&quot;:375.7,&quot;left&quot;:355.6004724409449,&quot;top&quot;:131.99999999999997,&quot;width&quot;:555.8995430533789}"/>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5_1"/>
  <p:tag name="KSO_WM_UNIT_ID" val="diagram20235646_4*l_h_f*1_5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19.xml><?xml version="1.0" encoding="utf-8"?>
<p:tagLst xmlns:p="http://schemas.openxmlformats.org/presentationml/2006/main">
  <p:tag name="KSO_WM_DIAGRAM_VIRTUALLY_FRAME" val="{&quot;height&quot;:375.7,&quot;left&quot;:355.6004724409449,&quot;top&quot;:131.99999999999997,&quot;width&quot;:555.8995430533789}"/>
  <p:tag name="KSO_WM_UNIT_HIGHLIGHT" val="0"/>
  <p:tag name="KSO_WM_UNIT_COMPATIBLE" val="0"/>
  <p:tag name="KSO_WM_UNIT_DIAGRAM_ISNUMVISUAL" val="0"/>
  <p:tag name="KSO_WM_UNIT_DIAGRAM_ISREFERUNIT" val="0"/>
  <p:tag name="KSO_WM_UNIT_TYPE" val="l_h_i"/>
  <p:tag name="KSO_WM_UNIT_INDEX" val="1_5_1"/>
  <p:tag name="KSO_WM_UNIT_ID" val="diagram20235646_4*l_h_i*1_5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BEAUTIFY_FLAG" val="#wm#"/>
  <p:tag name="KSO_WM_DIAGRAM_VERSION" val="3"/>
  <p:tag name="KSO_WM_DIAGRAM_COLOR_TRICK" val="1"/>
  <p:tag name="KSO_WM_DIAGRAM_COLOR_TEXT_CAN_REMOVE" val="n"/>
  <p:tag name="KSO_WM_UNIT_FILL_TYPE" val="3"/>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0.xml><?xml version="1.0" encoding="utf-8"?>
<p:tagLst xmlns:p="http://schemas.openxmlformats.org/presentationml/2006/main">
  <p:tag name="KSO_WM_DIAGRAM_VIRTUALLY_FRAME" val="{&quot;height&quot;:375.7,&quot;left&quot;:355.6004724409449,&quot;top&quot;:131.99999999999997,&quot;width&quot;:555.8995430533789}"/>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5_1"/>
  <p:tag name="KSO_WM_UNIT_ID" val="diagram20235646_4*l_h_a*1_5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BEAUTIFY_FLAG" val="#wm#"/>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USESOURCEFORMAT_APPLY" val="1"/>
</p:tagLst>
</file>

<file path=ppt/tags/tag1121.xml><?xml version="1.0" encoding="utf-8"?>
<p:tagLst xmlns:p="http://schemas.openxmlformats.org/presentationml/2006/main">
  <p:tag name="KSO_WM_DIAGRAM_VIRTUALLY_FRAME" val="{&quot;height&quot;:375.7,&quot;left&quot;:355.6004724409449,&quot;top&quot;:131.99999999999997,&quot;width&quot;:555.8995430533789}"/>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4*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BEAUTIFY_FLAG" val="#wm#"/>
  <p:tag name="KSO_WM_DIAGRAM_VERSION" val="3"/>
  <p:tag name="KSO_WM_DIAGRAM_COLOR_TRICK" val="1"/>
  <p:tag name="KSO_WM_DIAGRAM_COLOR_TEXT_CAN_REMOVE" val="n"/>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22.xml><?xml version="1.0" encoding="utf-8"?>
<p:tagLst xmlns:p="http://schemas.openxmlformats.org/presentationml/2006/main">
  <p:tag name="KSO_WM_DIAGRAM_VIRTUALLY_FRAME" val="{&quot;height&quot;:375.7,&quot;left&quot;:355.6004724409449,&quot;top&quot;:131.99999999999997,&quot;width&quot;:555.8995430533789}"/>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4*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BEAUTIFY_FLAG" val="#wm#"/>
  <p:tag name="KSO_WM_DIAGRAM_VERSION" val="3"/>
  <p:tag name="KSO_WM_DIAGRAM_COLOR_TRICK" val="1"/>
  <p:tag name="KSO_WM_DIAGRAM_COLOR_TEXT_CAN_REMOVE" val="n"/>
  <p:tag name="KSO_WM_UNIT_FILL_TYPE" val="3"/>
  <p:tag name="KSO_WM_UNIT_TEXT_FILL_FORE_SCHEMECOLOR_INDEX" val="13"/>
  <p:tag name="KSO_WM_UNIT_TEXT_FILL_TYPE" val="1"/>
  <p:tag name="KSO_WM_UNIT_USESOURCEFORMAT_APPLY" val="1"/>
</p:tagLst>
</file>

<file path=ppt/tags/tag1123.xml><?xml version="1.0" encoding="utf-8"?>
<p:tagLst xmlns:p="http://schemas.openxmlformats.org/presentationml/2006/main">
  <p:tag name="KSO_WM_DIAGRAM_VIRTUALLY_FRAME" val="{&quot;height&quot;:375.7,&quot;left&quot;:355.6004724409449,&quot;top&quot;:131.99999999999997,&quot;width&quot;:555.8995430533789}"/>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4*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BEAUTIFY_FLAG" val="#wm#"/>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USESOURCEFORMAT_APPLY" val="1"/>
</p:tagLst>
</file>

<file path=ppt/tags/tag1124.xml><?xml version="1.0" encoding="utf-8"?>
<p:tagLst xmlns:p="http://schemas.openxmlformats.org/presentationml/2006/main">
  <p:tag name="KSO_WM_DIAGRAM_VIRTUALLY_FRAME" val="{&quot;height&quot;:375.7,&quot;left&quot;:355.6004724409449,&quot;top&quot;:131.99999999999997,&quot;width&quot;:555.8995430533789}"/>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4*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BEAUTIFY_FLAG" val="#wm#"/>
  <p:tag name="KSO_WM_DIAGRAM_VERSION" val="3"/>
  <p:tag name="KSO_WM_DIAGRAM_COLOR_TRICK" val="1"/>
  <p:tag name="KSO_WM_DIAGRAM_COLOR_TEXT_CAN_REMOVE" val="n"/>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25.xml><?xml version="1.0" encoding="utf-8"?>
<p:tagLst xmlns:p="http://schemas.openxmlformats.org/presentationml/2006/main">
  <p:tag name="KSO_WM_DIAGRAM_VIRTUALLY_FRAME" val="{&quot;height&quot;:375.7,&quot;left&quot;:355.6004724409449,&quot;top&quot;:131.99999999999997,&quot;width&quot;:555.8995430533789}"/>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4*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BEAUTIFY_FLAG" val="#wm#"/>
  <p:tag name="KSO_WM_DIAGRAM_VERSION" val="3"/>
  <p:tag name="KSO_WM_DIAGRAM_COLOR_TRICK" val="1"/>
  <p:tag name="KSO_WM_DIAGRAM_COLOR_TEXT_CAN_REMOVE" val="n"/>
  <p:tag name="KSO_WM_UNIT_FILL_TYPE" val="3"/>
  <p:tag name="KSO_WM_UNIT_TEXT_FILL_FORE_SCHEMECOLOR_INDEX" val="13"/>
  <p:tag name="KSO_WM_UNIT_TEXT_FILL_TYPE" val="1"/>
  <p:tag name="KSO_WM_UNIT_USESOURCEFORMAT_APPLY" val="1"/>
</p:tagLst>
</file>

<file path=ppt/tags/tag1126.xml><?xml version="1.0" encoding="utf-8"?>
<p:tagLst xmlns:p="http://schemas.openxmlformats.org/presentationml/2006/main">
  <p:tag name="KSO_WM_DIAGRAM_VIRTUALLY_FRAME" val="{&quot;height&quot;:375.7,&quot;left&quot;:355.6004724409449,&quot;top&quot;:131.99999999999997,&quot;width&quot;:555.8995430533789}"/>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4*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BEAUTIFY_FLAG" val="#wm#"/>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USESOURCEFORMAT_APPLY" val="1"/>
</p:tagLst>
</file>

<file path=ppt/tags/tag1127.xml><?xml version="1.0" encoding="utf-8"?>
<p:tagLst xmlns:p="http://schemas.openxmlformats.org/presentationml/2006/main">
  <p:tag name="KSO_WM_DIAGRAM_VIRTUALLY_FRAME" val="{&quot;height&quot;:375.7,&quot;left&quot;:355.6004724409449,&quot;top&quot;:131.99999999999997,&quot;width&quot;:555.8995430533789}"/>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4*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信息。"/>
  <p:tag name="KSO_WM_UNIT_TEXT_FILL_FORE_SCHEMECOLOR_INDEX" val="1"/>
  <p:tag name="KSO_WM_UNIT_TEXT_FILL_TYPE" val="1"/>
  <p:tag name="KSO_WM_UNIT_USESOURCEFORMAT_APPLY" val="1"/>
</p:tagLst>
</file>

<file path=ppt/tags/tag1128.xml><?xml version="1.0" encoding="utf-8"?>
<p:tagLst xmlns:p="http://schemas.openxmlformats.org/presentationml/2006/main">
  <p:tag name="KSO_WM_DIAGRAM_VIRTUALLY_FRAME" val="{&quot;height&quot;:375.7,&quot;left&quot;:355.6004724409449,&quot;top&quot;:131.99999999999997,&quot;width&quot;:555.8995430533789}"/>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4*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BEAUTIFY_FLAG" val="#wm#"/>
  <p:tag name="KSO_WM_DIAGRAM_VERSION" val="3"/>
  <p:tag name="KSO_WM_DIAGRAM_COLOR_TRICK" val="1"/>
  <p:tag name="KSO_WM_DIAGRAM_COLOR_TEXT_CAN_REMOVE" val="n"/>
  <p:tag name="KSO_WM_UNIT_FILL_TYPE" val="3"/>
  <p:tag name="KSO_WM_UNIT_TEXT_FILL_FORE_SCHEMECOLOR_INDEX" val="13"/>
  <p:tag name="KSO_WM_UNIT_TEXT_FILL_TYPE" val="1"/>
  <p:tag name="KSO_WM_UNIT_USESOURCEFORMAT_APPLY" val="1"/>
</p:tagLst>
</file>

<file path=ppt/tags/tag1129.xml><?xml version="1.0" encoding="utf-8"?>
<p:tagLst xmlns:p="http://schemas.openxmlformats.org/presentationml/2006/main">
  <p:tag name="KSO_WM_DIAGRAM_VIRTUALLY_FRAME" val="{&quot;height&quot;:375.7,&quot;left&quot;:355.6004724409449,&quot;top&quot;:131.99999999999997,&quot;width&quot;:555.8995430533789}"/>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4*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BEAUTIFY_FLAG" val="#wm#"/>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USESOURCEFORMAT_APPLY" val="1"/>
</p:tagLst>
</file>

<file path=ppt/tags/tag1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30.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1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30620/c0da77b8085ab1140b55880461e56c13.jpg@base@tag=imgScale&amp;m=1&amp;w=600&amp;h=360&amp;q=95&quot;}*gallery__ai_v2.1.5_ONLINE*049af9d2d0f8d2292781e7b88875e8f2-slide-0"/>
  <p:tag name="KSO_WM_UNIT_LINE_FILL_TYPE" val="2"/>
  <p:tag name="KSO_WM_UNIT_USESOURCEFORMAT_APPLY" val="1"/>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706/60b3b1c1a1ea54ea85695ff6db62de50.jpg@base@tag=imgScale&amp;m=1&amp;w=600&amp;h=360&amp;q=95&quot;}*gallery__ai_v2.1.5_ONLINE*049af9d2d0f8d2292781e7b88875e8f2-slide-0"/>
  <p:tag name="KSO_WM_UNIT_LINE_FILL_TYPE" val="2"/>
  <p:tag name="KSO_WM_UNIT_USESOURCEFORMAT_APPLY" val="1"/>
</p:tagLst>
</file>

<file path=ppt/tags/tag1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30720/58b2454faac2bb2b87fd5429dfae7f4c.jpg@base@tag=imgScale&amp;m=1&amp;w=600&amp;h=360&amp;q=95&quot;}*gallery__ai_v2.1.5_ONLINE*049af9d2d0f8d2292781e7b88875e8f2-slide-0"/>
  <p:tag name="KSO_WM_UNIT_LINE_FILL_TYPE" val="2"/>
  <p:tag name="KSO_WM_UNIT_USESOURCEFORMAT_APPLY" val="1"/>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44.65,&quot;top&quot;:126.22401122344316,&quot;width&quot;:881.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115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5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7*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Lst>
</file>

<file path=ppt/tags/tag1154.xml><?xml version="1.0" encoding="utf-8"?>
<p:tagLst xmlns:p="http://schemas.openxmlformats.org/presentationml/2006/main">
  <p:tag name="KSO_WM_BEAUTIFY_FLAG" val="#wm#"/>
  <p:tag name="KSO_WM_TEMPLATE_CATEGORY" val="custom"/>
  <p:tag name="KSO_WM_TEMPLATE_INDEX" val="20221238"/>
  <p:tag name="KSO_WM_SLIDE_ID" val="custom2022123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header&quot;,&quot;wordpuzzle&quot;]}]]"/>
  <p:tag name="KSO_WM_CHIP_DECFILLPROP" val="[]"/>
  <p:tag name="KSO_WM_SLIDE_LAYOUT" val="a_e_f"/>
  <p:tag name="KSO_WM_SLIDE_LAYOUT_CNT" val="1_1_1"/>
  <p:tag name="KSO_WM_CHIP_XID" val="613097d1c37455bdf62aa2d1"/>
  <p:tag name="KSO_WM_CHIP_GROUPID" val="613097d1c37455bdf62aa2d0"/>
  <p:tag name="KSO_WM_SLIDE_LAYOUT_INFO" val="{&quot;id&quot;:&quot;2021-12-23T10:24:43&quot;,&quot;margin&quot;:{&quot;bottom&quot;:4.869861602783203,&quot;left&quot;:5.981347560882568,&quot;right&quot;:5.981347560882568,&quot;top&quot;:4.869825839996338},&quot;type&quot;:0}"/>
  <p:tag name="KSO_WM_SLIDE_BK_DARK_LIGHT" val="2"/>
  <p:tag name="KSO_WM_SLIDE_BACKGROUND_TYPE" val="general"/>
  <p:tag name="KSO_WM_SLIDE_SUPPORT_FEATURE_TYPE" val="0"/>
  <p:tag name="KSO_WM_SLIDE_TYPE" val="sectionTitle"/>
  <p:tag name="KSO_WM_CHIP_COLORING" val="2"/>
  <p:tag name="KSO_WM_SLIDE_SUBTYPE" val="pureTxt"/>
  <p:tag name="KSO_WM_TEMPLATE_ASSEMBLE_XID" val="61c3dde8baf091513d997e4e"/>
  <p:tag name="KSO_WM_TEMPLATE_ASSEMBLE_GROUPID" val="61c3dde8baf091513d997e4e"/>
</p:tagLst>
</file>

<file path=ppt/tags/tag11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generate_slide_ai*{&quot;ai_type&quot;:&quot;generate_single_page&quot;,&quot;id&quot;:&quot;http://wps-cdn-docer.ks3-cn-beijing-internal.ksyuncs.com/wps_cdn_docer/storage/20210928/8e04ce8a86800f6ce1ec3663e70b56bb.jpg@base@tag=imgScale&amp;m=1&amp;w=927&amp;h=1262&amp;q=95&quot;}*gallery__ai_v2.1.5_ONLINE*d2ca148084789a4d463fbb9af99d3c30-slide-0"/>
  <p:tag name="KSO_WM_UNIT_FILL_FORE_SCHEMECOLOR_INDEX" val="5"/>
  <p:tag name="KSO_WM_UNIT_FILL_TYPE" val="1"/>
</p:tagLst>
</file>

<file path=ppt/tags/tag11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1158.xml><?xml version="1.0" encoding="utf-8"?>
<p:tagLst xmlns:p="http://schemas.openxmlformats.org/presentationml/2006/main">
  <p:tag name="KSO_WM_DIAGRAM_VIRTUALLY_FRAME" val="{&quot;height&quot;:359.55,&quot;left&quot;:358.2999845056764,&quot;top&quot;:131.99999999999997,&quot;width&quot;:568.8500154943237}"/>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3*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准确理解信息。"/>
  <p:tag name="KSO_WM_UNIT_TEXT_FILL_FORE_SCHEMECOLOR_INDEX" val="1"/>
  <p:tag name="KSO_WM_UNIT_TEXT_FILL_TYPE" val="1"/>
  <p:tag name="KSO_WM_UNIT_USESOURCEFORMAT_APPLY" val="1"/>
</p:tagLst>
</file>

<file path=ppt/tags/tag1159.xml><?xml version="1.0" encoding="utf-8"?>
<p:tagLst xmlns:p="http://schemas.openxmlformats.org/presentationml/2006/main">
  <p:tag name="KSO_WM_DIAGRAM_VIRTUALLY_FRAME" val="{&quot;height&quot;:359.55,&quot;left&quot;:358.2999845056764,&quot;top&quot;:131.99999999999997,&quot;width&quot;:568.8500154943237}"/>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3*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DIAGRAM_VIRTUALLY_FRAME" val="{&quot;height&quot;:359.55,&quot;left&quot;:358.2999845056764,&quot;top&quot;:131.99999999999997,&quot;width&quot;:568.850015494323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3*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161.xml><?xml version="1.0" encoding="utf-8"?>
<p:tagLst xmlns:p="http://schemas.openxmlformats.org/presentationml/2006/main">
  <p:tag name="KSO_WM_DIAGRAM_VIRTUALLY_FRAME" val="{&quot;height&quot;:359.55,&quot;left&quot;:358.2999845056764,&quot;top&quot;:131.99999999999997,&quot;width&quot;:568.8500154943237}"/>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3*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62.xml><?xml version="1.0" encoding="utf-8"?>
<p:tagLst xmlns:p="http://schemas.openxmlformats.org/presentationml/2006/main">
  <p:tag name="KSO_WM_DIAGRAM_VIRTUALLY_FRAME" val="{&quot;height&quot;:359.55,&quot;left&quot;:358.2999845056764,&quot;top&quot;:131.99999999999997,&quot;width&quot;:568.8500154943237}"/>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3*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163.xml><?xml version="1.0" encoding="utf-8"?>
<p:tagLst xmlns:p="http://schemas.openxmlformats.org/presentationml/2006/main">
  <p:tag name="KSO_WM_DIAGRAM_VIRTUALLY_FRAME" val="{&quot;height&quot;:359.55,&quot;left&quot;:358.2999845056764,&quot;top&quot;:131.99999999999997,&quot;width&quot;:568.850015494323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3*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164.xml><?xml version="1.0" encoding="utf-8"?>
<p:tagLst xmlns:p="http://schemas.openxmlformats.org/presentationml/2006/main">
  <p:tag name="KSO_WM_DIAGRAM_VIRTUALLY_FRAME" val="{&quot;height&quot;:359.55,&quot;left&quot;:358.2999845056764,&quot;top&quot;:131.99999999999997,&quot;width&quot;:568.8500154943237}"/>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3*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此处添加正文，文字是您思想的提炼，为了最终演示发布的良好效果。根据需要可酌情增减文字，以便观者理解信息。"/>
  <p:tag name="KSO_WM_UNIT_TEXT_FILL_FORE_SCHEMECOLOR_INDEX" val="1"/>
  <p:tag name="KSO_WM_UNIT_TEXT_FILL_TYPE" val="1"/>
  <p:tag name="KSO_WM_UNIT_USESOURCEFORMAT_APPLY" val="1"/>
</p:tagLst>
</file>

<file path=ppt/tags/tag1165.xml><?xml version="1.0" encoding="utf-8"?>
<p:tagLst xmlns:p="http://schemas.openxmlformats.org/presentationml/2006/main">
  <p:tag name="KSO_WM_DIAGRAM_VIRTUALLY_FRAME" val="{&quot;height&quot;:359.55,&quot;left&quot;:358.2999845056764,&quot;top&quot;:131.99999999999997,&quot;width&quot;:568.8500154943237}"/>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3*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166.xml><?xml version="1.0" encoding="utf-8"?>
<p:tagLst xmlns:p="http://schemas.openxmlformats.org/presentationml/2006/main">
  <p:tag name="KSO_WM_DIAGRAM_VIRTUALLY_FRAME" val="{&quot;height&quot;:359.55,&quot;left&quot;:358.2999845056764,&quot;top&quot;:131.99999999999997,&quot;width&quot;:568.850015494323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3*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167.xml><?xml version="1.0" encoding="utf-8"?>
<p:tagLst xmlns:p="http://schemas.openxmlformats.org/presentationml/2006/main">
  <p:tag name="KSO_WM_DIAGRAM_VIRTUALLY_FRAME" val="{&quot;height&quot;:359.55,&quot;left&quot;:358.2999845056764,&quot;top&quot;:131.99999999999997,&quot;width&quot;:568.8500154943237}"/>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3*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准确理解您所传达的信息。"/>
  <p:tag name="KSO_WM_UNIT_TEXT_FILL_FORE_SCHEMECOLOR_INDEX" val="1"/>
  <p:tag name="KSO_WM_UNIT_TEXT_FILL_TYPE" val="1"/>
  <p:tag name="KSO_WM_UNIT_USESOURCEFORMAT_APPLY" val="1"/>
</p:tagLst>
</file>

<file path=ppt/tags/tag1168.xml><?xml version="1.0" encoding="utf-8"?>
<p:tagLst xmlns:p="http://schemas.openxmlformats.org/presentationml/2006/main">
  <p:tag name="KSO_WM_DIAGRAM_VIRTUALLY_FRAME" val="{&quot;height&quot;:359.55,&quot;left&quot;:358.2999845056764,&quot;top&quot;:131.99999999999997,&quot;width&quot;:568.8500154943237}"/>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3*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169.xml><?xml version="1.0" encoding="utf-8"?>
<p:tagLst xmlns:p="http://schemas.openxmlformats.org/presentationml/2006/main">
  <p:tag name="KSO_WM_DIAGRAM_VIRTUALLY_FRAME" val="{&quot;height&quot;:359.55,&quot;left&quot;:358.2999845056764,&quot;top&quot;:131.99999999999997,&quot;width&quot;:568.850015494323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3*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7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s://wps-docer-property.ks3-cn-beijing-internal.ksyuncs.com/files/c36b/28aa80aec5d2b03e77fa1608f2547404.jpg%40base%40tag%3DimgScale%26m%3D1%26w%3D450%26h%3D450%26q%3D95?Expires=1756892367&amp;AWSAccessKeyId=AKLTsJGQRfhZT6rHyuTiDsF7Q&amp;Signature=GmNfYJ7pfdzlh1I0gSKIMVHiyrQ%3D&amp;filename=/28aa80aec5d2b03e77fa1608f2547404.jpg@base@tag=imgScale&amp;m=1&amp;w=450&amp;h=450&amp;q=95&quot;}*gallery__ai_v2.1.5_ONLINE*ff93b002d15def7e70dea7e790c3dbb4-slide-0"/>
  <p:tag name="KSO_WM_UNIT_LINE_FILL_TYPE" val="2"/>
  <p:tag name="KSO_WM_UNIT_USESOURCEFORMAT_APPLY" val="1"/>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31002/a24bdd81f6d21dae3df02f443578ecf3.jpg@base@tag=imgScale&amp;m=1&amp;w=450&amp;h=450&amp;q=95&quot;}*gallery__ai_v2.1.5_ONLINE*ff93b002d15def7e70dea7e790c3dbb4-slide-0"/>
  <p:tag name="KSO_WM_UNIT_LINE_FILL_TYPE" val="2"/>
  <p:tag name="KSO_WM_UNIT_USESOURCEFORMAT_APPLY" val="1"/>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0711/297dbbebff61554855bca586d69ee38f.jpg@base@tag=imgScale&amp;m=1&amp;w=450&amp;h=450&amp;q=95&quot;}*gallery__ai_v2.1.5_ONLINE*ff93b002d15def7e70dea7e790c3dbb4-slide-0"/>
  <p:tag name="KSO_WM_UNIT_LINE_FILL_TYPE" val="2"/>
  <p:tag name="KSO_WM_UNIT_USESOURCEFORMAT_APPLY" val="1"/>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s://wps-docer-property.ks3-cn-beijing-internal.ksyuncs.com/files/c36b/3c49b6e8c371bb52435abed85561da95.jpg%40base%40tag%3DimgScale%26m%3D1%26w%3D450%26h%3D450%26q%3D95?Expires=1756892367&amp;AWSAccessKeyId=AKLTsJGQRfhZT6rHyuTiDsF7Q&amp;Signature=HOzt8WPiqAVAnVhFDGu0tOLQiZ8%3D&amp;filename=/3c49b6e8c371bb52435abed85561da95.jpg@base@tag=imgScale&amp;m=1&amp;w=450&amp;h=450&amp;q=95&quot;}*gallery__ai_v2.1.5_ONLINE*ff93b002d15def7e70dea7e790c3dbb4-slide-0"/>
  <p:tag name="KSO_WM_UNIT_LINE_FILL_TYPE" val="2"/>
  <p:tag name="KSO_WM_UNIT_USESOURCEFORMAT_APPLY" val="1"/>
</p:tagLst>
</file>

<file path=ppt/tags/tag118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04_1*i*1"/>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11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04_1*i*2"/>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1187.xml><?xml version="1.0" encoding="utf-8"?>
<p:tagLst xmlns:p="http://schemas.openxmlformats.org/presentationml/2006/main">
  <p:tag name="KSO_WM_UNIT_VALUE" val="921*122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04_1*d*1"/>
  <p:tag name="KSO_WM_TEMPLATE_CATEGORY" val="custom"/>
  <p:tag name="KSO_WM_TEMPLATE_INDEX" val="20232404"/>
  <p:tag name="KSO_WM_UNIT_LAYERLEVEL" val="1"/>
  <p:tag name="KSO_WM_TAG_VERSION" val="3.0"/>
  <p:tag name="KSO_WM_BEAUTIFY_FLAG" val="#wm#"/>
  <p:tag name="KSO_WM_UNIT_LINE_FORE_SCHEMECOLOR_INDEX" val="5"/>
  <p:tag name="KSO_WM_UNIT_LINE_FILL_TYPE" val="2"/>
  <p:tag name="KSO_WM_UNIT_USESOURCEFORMAT_APPLY" val="1"/>
  <p:tag name="KSO_WM_UNIT_PICTURE_SUBTYPE" val="b"/>
  <p:tag name="MH_PIC_SOURCE_TYPE" val="generate_slide_ai*{&quot;ai_type&quot;:&quot;generate_single_page&quot;,&quot;id&quot;:&quot;http://wps-cdn-docer.ks3-cn-beijing-internal.ksyuncs.com/wps_cdn_docer/storage/20241118/2ecb02f72a731608b645117be588af8b.jpg@base@tag=imgScale&amp;m=1&amp;w=1225&amp;h=921&amp;q=95&quot;}*gallery__ai_v2.1.5_ONLINE*dce5cb50a0608f12e351e973e865ccb6-slide-0"/>
  <p:tag name="KSO_WM_UNIT_FILL_FORE_SCHEMECOLOR_INDEX" val="5"/>
  <p:tag name="KSO_WM_UNIT_FILL_TYPE" val="1"/>
</p:tagLst>
</file>

<file path=ppt/tags/tag118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2404"/>
  <p:tag name="KSO_WM_UNIT_ID" val="custom20232404_1*a*1"/>
  <p:tag name="KSO_WM_UNIT_TEXT_TYPE" val="1"/>
  <p:tag name="KSO_WM_UNIT_PRESET_TEXT" val="单击此处添加标题"/>
  <p:tag name="KSO_WM_SLIDE_BACKGROUND_TYPE" val="general"/>
  <p:tag name="KSO_WM_UNIT_TEXT_FILL_FORE_SCHEMECOLOR_INDEX_BRIGHTNESS" val="0"/>
</p:tagLst>
</file>

<file path=ppt/tags/tag11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9_3*l_h_f*1_1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1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9_3*l_h_a*1_1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509_3*l_h_i*1_1_1"/>
  <p:tag name="KSO_WM_TEMPLATE_CATEGORY" val="diagram"/>
  <p:tag name="KSO_WM_TEMPLATE_INDEX" val="20235509"/>
  <p:tag name="KSO_WM_UNIT_LAYERLEVEL" val="1_1_1"/>
  <p:tag name="KSO_WM_TAG_VERSION" val="3.0"/>
  <p:tag name="KSO_WM_BEAUTIFY_FLAG" val="#wm#"/>
  <p:tag name="KSO_WM_UNIT_LINE_FORE_SCHEMECOLOR_INDEX" val="5"/>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1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9_3*l_h_f*1_2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编辑添加正文内容，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11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9_3*l_h_a*1_2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509_3*l_h_i*1_2_1"/>
  <p:tag name="KSO_WM_TEMPLATE_CATEGORY" val="diagram"/>
  <p:tag name="KSO_WM_TEMPLATE_INDEX" val="20235509"/>
  <p:tag name="KSO_WM_UNIT_LAYERLEVEL" val="1_1_1"/>
  <p:tag name="KSO_WM_TAG_VERSION" val="3.0"/>
  <p:tag name="KSO_WM_BEAUTIFY_FLAG" val="#wm#"/>
  <p:tag name="KSO_WM_UNIT_LINE_FORE_SCHEMECOLOR_INDEX" val="6"/>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9_3*l_h_f*1_3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1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9_3*l_h_a*1_3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509_3*l_h_i*1_3_1"/>
  <p:tag name="KSO_WM_TEMPLATE_CATEGORY" val="diagram"/>
  <p:tag name="KSO_WM_TEMPLATE_INDEX" val="20235509"/>
  <p:tag name="KSO_WM_UNIT_LAYERLEVEL" val="1_1_1"/>
  <p:tag name="KSO_WM_TAG_VERSION" val="3.0"/>
  <p:tag name="KSO_WM_BEAUTIFY_FLAG" val="#wm#"/>
  <p:tag name="KSO_WM_UNIT_LINE_FORE_SCHEMECOLOR_INDEX" val="7"/>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1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09_3*l_h_f*1_4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编辑添加正文内容，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11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09_3*l_h_a*1_4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2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5509_3*l_h_i*1_4_1"/>
  <p:tag name="KSO_WM_TEMPLATE_CATEGORY" val="diagram"/>
  <p:tag name="KSO_WM_TEMPLATE_INDEX" val="20235509"/>
  <p:tag name="KSO_WM_UNIT_LAYERLEVEL" val="1_1_1"/>
  <p:tag name="KSO_WM_TAG_VERSION" val="3.0"/>
  <p:tag name="KSO_WM_BEAUTIFY_FLAG" val="#wm#"/>
  <p:tag name="KSO_WM_UNIT_LINE_FORE_SCHEMECOLOR_INDEX" val="8"/>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201.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08.2*309.3"/>
  <p:tag name="KSO_WM_SLIDE_POSITION" val="504*182.6"/>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2"/>
  <p:tag name="KSO_WM_SLIDE_SOURCE" val="WPPAIGenerateSlide"/>
</p:tagLst>
</file>

<file path=ppt/tags/tag12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63590551181102,&quot;top&quot;:80.34653392088175,&quot;width&quot;:806.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63590551181102,&quot;top&quot;:80.34653392088175,&quot;width&quot;:806.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05.xml><?xml version="1.0" encoding="utf-8"?>
<p:tagLst xmlns:p="http://schemas.openxmlformats.org/presentationml/2006/main">
  <p:tag name="KSO_WM_DIAGRAM_VIRTUALLY_FRAME" val="{&quot;height&quot;:387.90047395313405,&quot;left&quot;:68.63590551181102,&quot;top&quot;:80.34653392088175,&quot;width&quot;:806.8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30131/18439905f6ffa9ee186d397f90b96366.jpg@base@tag=imgScale&amp;m=1&amp;w=475&amp;h=738&amp;q=95&quot;}*gallery__ai_v2.1.5_ONLINE*1092520fbb43179a4b46a88755350a77-slide-0"/>
  <p:tag name="KSO_WM_UNIT_LINE_FILL_TYPE" val="2"/>
  <p:tag name="KSO_WM_UNIT_USESOURCEFORMAT_APPLY" val="1"/>
</p:tagLst>
</file>

<file path=ppt/tags/tag1206.xml><?xml version="1.0" encoding="utf-8"?>
<p:tagLst xmlns:p="http://schemas.openxmlformats.org/presentationml/2006/main">
  <p:tag name="KSO_WM_DIAGRAM_VIRTUALLY_FRAME" val="{&quot;height&quot;:387.90047395313405,&quot;left&quot;:68.63590551181102,&quot;top&quot;:80.34653392088175,&quot;width&quot;:806.8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207.xml><?xml version="1.0" encoding="utf-8"?>
<p:tagLst xmlns:p="http://schemas.openxmlformats.org/presentationml/2006/main">
  <p:tag name="KSO_WM_DIAGRAM_VIRTUALLY_FRAME" val="{&quot;height&quot;:387.90047395313405,&quot;left&quot;:68.63590551181102,&quot;top&quot;:80.34653392088175,&quot;width&quot;:806.8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30225/10e2c6381ab64746dfe44d6f552ee55e.jpg@base@tag=imgScale&amp;m=1&amp;w=475&amp;h=738&amp;q=95&quot;}*gallery__ai_v2.1.5_ONLINE*1092520fbb43179a4b46a88755350a77-slide-0"/>
  <p:tag name="KSO_WM_UNIT_LINE_FILL_TYPE" val="2"/>
  <p:tag name="KSO_WM_UNIT_USESOURCEFORMAT_APPLY" val="1"/>
</p:tagLst>
</file>

<file path=ppt/tags/tag1208.xml><?xml version="1.0" encoding="utf-8"?>
<p:tagLst xmlns:p="http://schemas.openxmlformats.org/presentationml/2006/main">
  <p:tag name="KSO_WM_DIAGRAM_VIRTUALLY_FRAME" val="{&quot;height&quot;:387.90047395313405,&quot;left&quot;:68.63590551181102,&quot;top&quot;:80.34653392088175,&quot;width&quot;:806.8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63590551181102,&quot;top&quot;:80.34653392088175,&quot;width&quot;:806.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12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63590551181102,&quot;top&quot;:80.34653392088175,&quot;width&quot;:806.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11.xml><?xml version="1.0" encoding="utf-8"?>
<p:tagLst xmlns:p="http://schemas.openxmlformats.org/presentationml/2006/main">
  <p:tag name="KSO_WM_DIAGRAM_VIRTUALLY_FRAME" val="{&quot;height&quot;:387.90047395313405,&quot;left&quot;:68.63590551181102,&quot;top&quot;:80.34653392088175,&quot;width&quot;:806.8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30208/3639c94cbab79ea7c4855978a9b9a2bc.jpg@base@tag=imgScale&amp;m=1&amp;w=475&amp;h=738&amp;q=95&quot;}*gallery__ai_v2.1.5_ONLINE*1092520fbb43179a4b46a88755350a77-slide-0"/>
  <p:tag name="KSO_WM_UNIT_LINE_FILL_TYPE" val="2"/>
  <p:tag name="KSO_WM_UNIT_USESOURCEFORMAT_APPLY" val="1"/>
</p:tagLst>
</file>

<file path=ppt/tags/tag1212.xml><?xml version="1.0" encoding="utf-8"?>
<p:tagLst xmlns:p="http://schemas.openxmlformats.org/presentationml/2006/main">
  <p:tag name="KSO_WM_DIAGRAM_VIRTUALLY_FRAME" val="{&quot;height&quot;:387.90047395313405,&quot;left&quot;:68.63590551181102,&quot;top&quot;:80.34653392088175,&quot;width&quot;:806.8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63590551181102,&quot;top&quot;:80.34653392088175,&quot;width&quot;:806.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63590551181102,&quot;top&quot;:80.34653392088175,&quot;width&quot;:806.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15.xml><?xml version="1.0" encoding="utf-8"?>
<p:tagLst xmlns:p="http://schemas.openxmlformats.org/presentationml/2006/main">
  <p:tag name="KSO_WM_DIAGRAM_VIRTUALLY_FRAME" val="{&quot;height&quot;:387.90047395313405,&quot;left&quot;:68.63590551181102,&quot;top&quot;:80.34653392088175,&quot;width&quot;:806.8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11227/a1f3a1a1fe8fcd099cd06c60bda7361d.jpg@base@tag=imgScale&amp;m=1&amp;w=475&amp;h=738&amp;q=95&quot;}*gallery__ai_v2.1.5_ONLINE*1092520fbb43179a4b46a88755350a77-slide-0"/>
  <p:tag name="KSO_WM_UNIT_LINE_FILL_TYPE" val="2"/>
  <p:tag name="KSO_WM_UNIT_USESOURCEFORMAT_APPLY" val="1"/>
</p:tagLst>
</file>

<file path=ppt/tags/tag1216.xml><?xml version="1.0" encoding="utf-8"?>
<p:tagLst xmlns:p="http://schemas.openxmlformats.org/presentationml/2006/main">
  <p:tag name="KSO_WM_DIAGRAM_VIRTUALLY_FRAME" val="{&quot;height&quot;:387.90047395313405,&quot;left&quot;:68.63590551181102,&quot;top&quot;:80.34653392088175,&quot;width&quot;:806.8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2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63590551181102,&quot;top&quot;:80.34653392088175,&quot;width&quot;:806.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63590551181102,&quot;top&quot;:80.34653392088175,&quot;width&quot;:806.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2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7*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Lst>
</file>

<file path=ppt/tags/tag1221.xml><?xml version="1.0" encoding="utf-8"?>
<p:tagLst xmlns:p="http://schemas.openxmlformats.org/presentationml/2006/main">
  <p:tag name="KSO_WM_BEAUTIFY_FLAG" val="#wm#"/>
  <p:tag name="KSO_WM_TEMPLATE_CATEGORY" val="custom"/>
  <p:tag name="KSO_WM_TEMPLATE_INDEX" val="20221238"/>
  <p:tag name="KSO_WM_SLIDE_ID" val="custom2022123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header&quot;,&quot;wordpuzzle&quot;]}]]"/>
  <p:tag name="KSO_WM_CHIP_DECFILLPROP" val="[]"/>
  <p:tag name="KSO_WM_SLIDE_LAYOUT" val="a_e_f"/>
  <p:tag name="KSO_WM_SLIDE_LAYOUT_CNT" val="1_1_1"/>
  <p:tag name="KSO_WM_CHIP_XID" val="613097d1c37455bdf62aa2d1"/>
  <p:tag name="KSO_WM_CHIP_GROUPID" val="613097d1c37455bdf62aa2d0"/>
  <p:tag name="KSO_WM_SLIDE_LAYOUT_INFO" val="{&quot;id&quot;:&quot;2021-12-23T10:24:43&quot;,&quot;margin&quot;:{&quot;bottom&quot;:4.869861602783203,&quot;left&quot;:5.981347560882568,&quot;right&quot;:5.981347560882568,&quot;top&quot;:4.869825839996338},&quot;type&quot;:0}"/>
  <p:tag name="KSO_WM_SLIDE_BK_DARK_LIGHT" val="2"/>
  <p:tag name="KSO_WM_SLIDE_BACKGROUND_TYPE" val="general"/>
  <p:tag name="KSO_WM_SLIDE_SUPPORT_FEATURE_TYPE" val="0"/>
  <p:tag name="KSO_WM_SLIDE_TYPE" val="sectionTitle"/>
  <p:tag name="KSO_WM_CHIP_COLORING" val="2"/>
  <p:tag name="KSO_WM_SLIDE_SUBTYPE" val="pureTxt"/>
  <p:tag name="KSO_WM_TEMPLATE_ASSEMBLE_XID" val="61c3dde8baf091513d997e4e"/>
  <p:tag name="KSO_WM_TEMPLATE_ASSEMBLE_GROUPID" val="61c3dde8baf091513d997e4e"/>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223.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http://wps-cdn-docer.ks3-cn-beijing-internal.ksyuncs.com/wps_cdn_docer/storage/20241011/1f4c8a5959d71789e5005bc73b418be4.jpg@base@tag=imgScale&amp;m=1&amp;w=1428&amp;h=1904&amp;q=95&quot;}*gallery__ai_v2.1.5_ONLINE*ba24dd8b647a99852095bd756378fed6-slide-0"/>
  <p:tag name="KSO_WM_UNIT_FILL_FORE_SCHEMECOLOR_INDEX" val="5"/>
  <p:tag name="KSO_WM_UNIT_FILL_TYPE" val="1"/>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22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3.0781102362204,&quot;left&quot;:418.8,&quot;top&quot;:108.758031496063,&quot;width&quot;:493.1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2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2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2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2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2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2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2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2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015/5c93ed9f2089f43d598323d77652b945.jpg@base@tag=imgScale&amp;m=1&amp;w=578&amp;h=478&amp;q=95&quot;}*gallery__ai_v2.1.5_ONLINE*0f80a602fedb39230bcfdb7d330bb9a8-slide-0"/>
  <p:tag name="KSO_WM_UNIT_FILL_FORE_SCHEMECOLOR_INDEX" val="5"/>
  <p:tag name="KSO_WM_UNIT_FILL_TYPE" val="1"/>
  <p:tag name="KSO_WM_UNIT_LINE_FILL_TYPE" val="2"/>
  <p:tag name="KSO_WM_UNIT_USESOURCEFORMAT_APPLY" val="1"/>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9/9b441ae3e35f071d502b2e9fd3ae51e4.jpg@base@tag=imgScale&amp;m=1&amp;w=578&amp;h=478&amp;q=95&quot;}*gallery__ai_v2.1.5_ONLINE*0f80a602fedb39230bcfdb7d330bb9a8-slide-0"/>
  <p:tag name="KSO_WM_UNIT_FILL_FORE_SCHEMECOLOR_INDEX" val="6"/>
  <p:tag name="KSO_WM_UNIT_FILL_TYPE" val="1"/>
  <p:tag name="KSO_WM_UNIT_LINE_FILL_TYPE" val="2"/>
  <p:tag name="KSO_WM_UNIT_USESOURCEFORMAT_APPLY" val="1"/>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FORE_SCHEMECOLOR_INDEX" val="7"/>
  <p:tag name="KSO_WM_UNIT_FILL_TYPE" val="1"/>
  <p:tag name="KSO_WM_UNIT_LINE_FILL_TYPE" val="2"/>
  <p:tag name="KSO_WM_UNIT_USESOURCEFORMAT_APPLY"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417.32200563090043,&quot;left&quot;:35.15,&quot;top&quot;:82.35,&quot;width&quot;:887.9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209/2e8d35150051f560871f2e46408a4af1.jpg@base@tag=imgScale&amp;m=1&amp;w=578&amp;h=478&amp;q=95&quot;}*gallery__ai_v2.1.5_ONLINE*0f80a602fedb39230bcfdb7d330bb9a8-slide-0"/>
  <p:tag name="KSO_WM_UNIT_FILL_FORE_SCHEMECOLOR_INDEX" val="8"/>
  <p:tag name="KSO_WM_UNIT_FILL_TYPE" val="1"/>
  <p:tag name="KSO_WM_UNIT_LINE_FILL_TYPE" val="2"/>
  <p:tag name="KSO_WM_UNIT_USESOURCEFORMAT_APPLY" val="1"/>
</p:tagLst>
</file>

<file path=ppt/tags/tag1258.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20922/19119d85d2657f8258d40596a3a69e10.jpg@base@tag=imgScale&amp;m=1&amp;w=1102&amp;h=1904&amp;q=95&quot;}*gallery__ai_3.0.1_online*04e6eb5cc24ba5f1fa6622d4f708881f-slide-0"/>
  <p:tag name="KSO_WM_UNIT_FILL_FORE_SCHEMECOLOR_INDEX" val="5"/>
  <p:tag name="KSO_WM_UNIT_FILL_TYPE" val="1"/>
  <p:tag name="KSO_WM_UNIT_LINE_FORE_SCHEMECOLOR_INDEX" val="5"/>
  <p:tag name="KSO_WM_UNIT_LINE_FILL_TYPE" val="2"/>
  <p:tag name="KSO_WM_UNIT_USESOURCEFORMAT_APPLY" val="1"/>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2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2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2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2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2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58.202963821622646,&quot;top&quot;:130.40000000000003,&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272.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2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12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36.09998696229222,&quot;top&quot;:95.24999999999997,&quot;width&quot;:49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36.09998696229222,&quot;top&quot;:95.24999999999997,&quot;width&quot;:49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36.09998696229222,&quot;top&quot;:95.24999999999997,&quot;width&quot;:49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36.09998696229222,&quot;top&quot;:95.24999999999997,&quot;width&quot;:49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36.09998696229222,&quot;top&quot;:95.24999999999997,&quot;width&quot;:49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36.09998696229222,&quot;top&quot;:95.24999999999997,&quot;width&quot;:49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6.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87.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20*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Lst>
</file>

<file path=ppt/tags/tag1288.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20*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Lst>
</file>

<file path=ppt/tags/tag1289.xml><?xml version="1.0" encoding="utf-8"?>
<p:tagLst xmlns:p="http://schemas.openxmlformats.org/presentationml/2006/main">
  <p:tag name="KSO_WM_BEAUTIFY_FLAG" val="#wm#"/>
  <p:tag name="KSO_WM_TEMPLATE_CATEGORY" val="custom"/>
  <p:tag name="KSO_WM_TEMPLATE_INDEX" val="20221238"/>
  <p:tag name="KSO_WM_SLIDE_ID" val="custom20221238_20"/>
  <p:tag name="KSO_WM_TEMPLATE_SUBCATEGORY" val="21"/>
  <p:tag name="KSO_WM_TEMPLATE_MASTER_TYPE" val="1"/>
  <p:tag name="KSO_WM_TEMPLATE_COLOR_TYPE" val="1"/>
  <p:tag name="KSO_WM_SLIDE_ITEM_CNT" val="0"/>
  <p:tag name="KSO_WM_SLIDE_INDEX" val="20"/>
  <p:tag name="KSO_WM_TAG_VERSION" val="1.0"/>
  <p:tag name="KSO_WM_SLIDE_LAYOUT" val="a_b_f"/>
  <p:tag name="KSO_WM_SLIDE_LAYOUT_CNT" val="1_1_2"/>
  <p:tag name="KSO_WM_CHIP_INFOS" val="{&quot;type&quot;:0,&quot;layout_type&quot;:&quot;1_NF_LC&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endPage&quot;],&quot;useType&quot;:[&quot;ppt&quot;]}"/>
  <p:tag name="KSO_WM_CHIP_FILLPROP" val="[[{&quot;text_align&quot;:&quot;lm&quot;,&quot;text_direction&quot;:&quot;horizontal&quot;,&quot;support_big_font&quot;:false,&quot;picture_toward&quot;:0,&quot;picture_dockside&quot;:[],&quot;fill_id&quot;:&quot;e1e5d983c448471aad9aed945e055a0d&quot;,&quot;fill_align&quot;:&quot;lm&quot;,&quot;chip_types&quot;:[&quot;header&quot;,&quot;wordpuzzle&quot;]}]]"/>
  <p:tag name="KSO_WM_CHIP_DECFILLPROP" val="[]"/>
  <p:tag name="KSO_WM_CHIP_XID" val="61309894c37455bdf62aa2da"/>
  <p:tag name="KSO_WM_CHIP_GROUPID" val="61309894c37455bdf62aa2d9"/>
  <p:tag name="KSO_WM_SLIDE_LAYOUT_INFO" val="{&quot;id&quot;:&quot;2021-12-23T10:24:46&quot;,&quot;margin&quot;:{&quot;bottom&quot;:3.2396597862243652,&quot;left&quot;:2.8168654441833496,&quot;right&quot;:16.621509552001953,&quot;top&quot;:3.1934494972229004},&quot;type&quot;:0}"/>
  <p:tag name="KSO_WM_SLIDE_BK_DARK_LIGHT" val="2"/>
  <p:tag name="KSO_WM_SLIDE_BACKGROUND_TYPE" val="general"/>
  <p:tag name="KSO_WM_SLIDE_SUPPORT_FEATURE_TYPE" val="0"/>
  <p:tag name="KSO_WM_SLIDE_TYPE" val="endPage"/>
  <p:tag name="KSO_WM_CHIP_COLORING" val="2"/>
  <p:tag name="KSO_WM_SLIDE_SUBTYPE" val="pureTxt"/>
  <p:tag name="KSO_WM_TEMPLATE_ASSEMBLE_XID" val="61c3dde866047d4ba5837514"/>
  <p:tag name="KSO_WM_TEMPLATE_ASSEMBLE_GROUPID" val="61c3dde866047d4ba5837514"/>
</p:tagLst>
</file>

<file path=ppt/tags/tag12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1290.xml><?xml version="1.0" encoding="utf-8"?>
<p:tagLst xmlns:p="http://schemas.openxmlformats.org/presentationml/2006/main">
  <p:tag name="COMMONDATA" val="eyJoZGlkIjoiZTkxMTU1ODQxOGIzMDZiM2EzYTRiNTA1ZTFlOTZiNzYifQ=="/>
  <p:tag name="resource_record_key" val="{&quot;65&quot;:[20221238],&quot;70&quot;:[3428326]}"/>
</p:tagLst>
</file>

<file path=ppt/tags/tag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13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39.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141.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142.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43.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4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151.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152.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157.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15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1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9.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205.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206.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207.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20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20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21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22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22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2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23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2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24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2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25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2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26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2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272.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273.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274.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275.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276.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27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284.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285.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29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2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2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3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7.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338.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339.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0.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34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34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4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4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34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34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4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35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5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5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36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37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38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3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9.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405.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406.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407.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408.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409.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4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41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417.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418.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423.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42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4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4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471.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472.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473.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47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47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48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49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0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5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51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52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52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5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2.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53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38.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39.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541.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42.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4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0.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551.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5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556.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55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6.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604.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605.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606.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60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60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6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1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6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62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6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63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3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64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65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5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6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66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6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670.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71.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72.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673.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674.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75.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7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6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683.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684.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6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689.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6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6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7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7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7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7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6.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37.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38.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39.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74.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74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74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4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74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74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4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75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75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5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76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6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76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7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77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78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79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7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8.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79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8.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8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8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804.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805.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806.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807.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808.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80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816.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817.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8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822.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82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8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6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8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9.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8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870.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871.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872.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87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87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8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8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88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8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0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90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0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2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92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9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31.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932.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CHIP_INFOS" val="{&quot;type&quot;:0,&quot;layout_type&quot;:&quot;1_NF_LC_2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itle&quot;,&quot;sectionTitle&quot;,&quot;endPage&quot;],&quot;useType&quot;:[&quot;ppt&quot;]}"/>
  <p:tag name="KSO_WM_CHIP_XID" val="61931a9218adb49c6c1f3da1"/>
  <p:tag name="KSO_WM_CHIP_FILLPROP" val="[[{&quot;text_align&quot;:&quot;lm&quot;,&quot;text_direction&quot;:&quot;horizontal&quot;,&quot;support_big_font&quot;:false,&quot;picture_toward&quot;:0,&quot;picture_dockside&quot;:[],&quot;fill_id&quot;:&quot;208270630c1a4ef781cea5d9f266f4bd&quot;,&quot;fill_align&quot;:&quot;lm&quot;,&quot;chip_types&quot;:[&quot;header&quot;]}]]"/>
  <p:tag name="KSO_WM_CHIP_DECFILLPROP" val="[]"/>
  <p:tag name="KSO_WM_SLIDE_ID" val="custom20221238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1238"/>
  <p:tag name="KSO_WM_SLIDE_LAYOUT" val="a_b_f"/>
  <p:tag name="KSO_WM_SLIDE_LAYOUT_CNT" val="1_1_2"/>
  <p:tag name="KSO_WM_CHIP_GROUPID" val="61931a9218adb49c6c1f3da3"/>
  <p:tag name="KSO_WM_SLIDE_LAYOUT_INFO" val="{&quot;id&quot;:&quot;2021-12-23T10:24:57&quot;,&quot;margin&quot;:{&quot;bottom&quot;:4.197377681732178,&quot;left&quot;:1.3052778244018555,&quot;right&quot;:10.384649276733398,&quot;top&quot;:4.197359085083008},&quot;type&quot;:0}"/>
  <p:tag name="KSO_WM_SLIDE_BK_DARK_LIGHT" val="2"/>
  <p:tag name="KSO_WM_SLIDE_BACKGROUND_TYPE" val="general"/>
  <p:tag name="KSO_WM_SLIDE_SUPPORT_FEATURE_TYPE" val="0"/>
  <p:tag name="KSO_WM_SLIDE_TYPE" val="title"/>
  <p:tag name="KSO_WM_TEMPLATE_MASTER_THUMB_INDEX" val="13"/>
  <p:tag name="KSO_WM_CHIP_COLORING" val="2"/>
  <p:tag name="KSO_WM_SLIDE_SUBTYPE" val="pureTxt"/>
  <p:tag name="KSO_WM_TEMPLATE_ASSEMBLE_XID" val="61c3dde866047d4ba58374f7"/>
  <p:tag name="KSO_WM_TEMPLATE_ASSEMBLE_GROUPID" val="61c3dde866047d4ba58374f7"/>
  <p:tag name="KSO_WM_TEMPLATE_THUMBS_INDEX" val="1、3、6、7、8、20"/>
</p:tagLst>
</file>

<file path=ppt/tags/tag935.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UNIT_SMARTLAYOUT_COMPRESS_INFO" val="{&#10;    &quot;id&quot;: &quot;2021-12-23T10:24:57&quot;,&#10;    &quot;max&quot;: 56.33913970466668,&#10;    &quot;topChanged&quot;: 0&#10;}&#10;"/>
  <p:tag name="KSO_WM_UNIT_LAST_MAX_FONTSIZE" val="1440"/>
</p:tagLst>
</file>

<file path=ppt/tags/tag936.xml><?xml version="1.0" encoding="utf-8"?>
<p:tagLst xmlns:p="http://schemas.openxmlformats.org/presentationml/2006/main">
  <p:tag name="KSO_WM_SLIDE_ID" val="custom20221238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1238"/>
  <p:tag name="KSO_WM_SLIDE_LAYOUT" val="a_b_f"/>
  <p:tag name="KSO_WM_SLIDE_LAYOUT_CNT" val="1_1_2"/>
  <p:tag name="KSO_WM_SLIDE_TYPE" val="title"/>
  <p:tag name="KSO_WM_SLIDE_SUBTYPE" val="pureTxt"/>
  <p:tag name="KSO_WM_TEMPLATE_THUMBS_INDEX" val="1、3、6、7、8、20"/>
  <p:tag name="KSO_WM_CHIP_INFOS" val="{&quot;type&quot;:0,&quot;layout_type&quot;:&quot;1_NF_LC_2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itle&quot;,&quot;sectionTitle&quot;,&quot;endPage&quot;],&quot;useType&quot;:[&quot;ppt&quot;]}"/>
  <p:tag name="KSO_WM_CHIP_XID" val="61931a9218adb49c6c1f3da1"/>
  <p:tag name="KSO_WM_CHIP_FILLPROP" val="[[{&quot;text_align&quot;:&quot;lm&quot;,&quot;text_direction&quot;:&quot;horizontal&quot;,&quot;support_big_font&quot;:false,&quot;picture_toward&quot;:0,&quot;picture_dockside&quot;:[],&quot;fill_id&quot;:&quot;208270630c1a4ef781cea5d9f266f4bd&quot;,&quot;fill_align&quot;:&quot;lm&quot;,&quot;chip_types&quot;:[&quot;header&quot;]}]]"/>
  <p:tag name="KSO_WM_CHIP_DECFILLPROP" val="[]"/>
  <p:tag name="KSO_WM_CHIP_GROUPID" val="61931a9218adb49c6c1f3da3"/>
  <p:tag name="KSO_WM_SLIDE_LAYOUT_INFO" val="{&quot;id&quot;:&quot;2021-12-23T10:24:57&quot;,&quot;margin&quot;:{&quot;bottom&quot;:4.197377681732178,&quot;left&quot;:1.3052778244018555,&quot;right&quot;:10.384649276733398,&quot;top&quot;:4.197359085083008},&quot;type&quot;:0}"/>
  <p:tag name="KSO_WM_SLIDE_BK_DARK_LIGHT" val="2"/>
  <p:tag name="KSO_WM_SLIDE_BACKGROUND_TYPE" val="general"/>
  <p:tag name="KSO_WM_SLIDE_SUPPORT_FEATURE_TYPE" val="0"/>
  <p:tag name="KSO_WM_TEMPLATE_MASTER_THUMB_INDEX" val="13"/>
  <p:tag name="KSO_WM_CHIP_COLORING" val="2"/>
  <p:tag name="KSO_WM_TEMPLATE_ASSEMBLE_XID" val="61c3dde866047d4ba58374f7"/>
  <p:tag name="KSO_WM_TEMPLATE_ASSEMBLE_GROUPID" val="61c3dde866047d4ba58374f7"/>
</p:tagLst>
</file>

<file path=ppt/tags/tag93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938.xml><?xml version="1.0" encoding="utf-8"?>
<p:tagLst xmlns:p="http://schemas.openxmlformats.org/presentationml/2006/main">
  <p:tag name="KSO_WM_SLIDE_ID" val="custom20230996_7"/>
  <p:tag name="KSO_WM_TEMPLATE_SUBCATEGORY" val="29"/>
  <p:tag name="KSO_WM_TEMPLATE_MASTER_TYPE" val="0"/>
  <p:tag name="KSO_WM_TEMPLATE_COLOR_TYPE" val="0"/>
  <p:tag name="KSO_WM_SLIDE_ITEM_CNT" val="0"/>
  <p:tag name="KSO_WM_SLIDE_INDEX" val="7"/>
  <p:tag name="KSO_WM_TAG_VERSION" val="1.0"/>
  <p:tag name="KSO_WM_BEAUTIFY_FLAG" val="#wm#"/>
  <p:tag name="KSO_WM_TEMPLATE_CATEGORY" val="custom"/>
  <p:tag name="KSO_WM_TEMPLATE_INDEX" val="20230996"/>
  <p:tag name="KSO_WM_SLIDE_TYPE" val="sectionTitle"/>
  <p:tag name="KSO_WM_SLIDE_SUBTYPE" val="pureTxt"/>
  <p:tag name="KSO_WM_SLIDE_LAYOUT" val="a_e"/>
  <p:tag name="KSO_WM_SLIDE_LAYOUT_CNT" val="1_1"/>
  <p:tag name="KSO_WM_SLIDE_BACKGROUND_TYPE" val="general"/>
</p:tagLst>
</file>

<file path=ppt/tags/tag939.xml><?xml version="1.0" encoding="utf-8"?>
<p:tagLst xmlns:p="http://schemas.openxmlformats.org/presentationml/2006/main">
  <p:tag name="KSO_WM_UNIT_ISCONTENTSTITLE" val="1"/>
  <p:tag name="KSO_WM_UNIT_ISNUMDGMTITLE" val="0"/>
  <p:tag name="KSO_WM_UNIT_PRESET_TEXT" val="目录"/>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21238_5*a*1"/>
  <p:tag name="KSO_WM_TEMPLATE_CATEGORY" val="custom"/>
  <p:tag name="KSO_WM_TEMPLATE_INDEX" val="20221238"/>
  <p:tag name="KSO_WM_UNIT_LAYERLEVEL" val="1"/>
  <p:tag name="KSO_WM_TAG_VERSION" val="1.0"/>
  <p:tag name="KSO_WM_BEAUTIFY_FLAG" val="#wm#"/>
  <p:tag name="KSO_WM_UNIT_VALUE" val="2"/>
  <p:tag name="KSO_WM_UNIT_DEFAULT_FONT" val="48;66;2"/>
  <p:tag name="KSO_WM_UNIT_BLOCK" val="0"/>
  <p:tag name="KSO_WM_UNIT_DEC_AREA_ID" val="6fe5a86c17664813a8510ad7aa90ec00"/>
  <p:tag name="KSO_WM_CHIP_GROUPID" val="612dfb19eaa89fd2fb383658"/>
  <p:tag name="KSO_WM_CHIP_XID" val="612f810cc37455bdf62a96a3"/>
  <p:tag name="KSO_WM_CHIP_FILLAREA_FILL_RULE" val="{&quot;fill_align&quot;:&quot;cm&quot;,&quot;fill_mode&quot;:&quot;fix&quot;,&quot;sacle_strategy&quot;:&quot;stretch&quot;}"/>
  <p:tag name="KSO_WM_ASSEMBLE_CHIP_INDEX" val="fd6ba5b650ff4f96900e0732dad75d51"/>
  <p:tag name="KSO_WM_UNIT_TEXT_FILL_FORE_SCHEMECOLOR_INDEX_BRIGHTNESS"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0.xml><?xml version="1.0" encoding="utf-8"?>
<p:tagLst xmlns:p="http://schemas.openxmlformats.org/presentationml/2006/main">
  <p:tag name="KSO_WM_SLIDE_ID" val="custom20221238_5"/>
  <p:tag name="KSO_WM_TEMPLATE_SUBCATEGORY" val="21"/>
  <p:tag name="KSO_WM_TEMPLATE_MASTER_TYPE" val="1"/>
  <p:tag name="KSO_WM_TEMPLATE_COLOR_TYPE" val="1"/>
  <p:tag name="KSO_WM_SLIDE_ITEM_CNT" val="5"/>
  <p:tag name="KSO_WM_SLIDE_INDEX" val="5"/>
  <p:tag name="KSO_WM_TAG_VERSION" val="1.0"/>
  <p:tag name="KSO_WM_BEAUTIFY_FLAG" val="#wm#"/>
  <p:tag name="KSO_WM_TEMPLATE_CATEGORY" val="custom"/>
  <p:tag name="KSO_WM_TEMPLATE_INDEX" val="20221238"/>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contents&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diagram&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wordpuzzle&quot;]}]]"/>
  <p:tag name="KSO_WM_CHIP_DECFILLPROP" val="[]"/>
  <p:tag name="KSO_WM_SLIDE_LAYOUT" val="a_l"/>
  <p:tag name="KSO_WM_SLIDE_LAYOUT_CNT" val="1_1"/>
  <p:tag name="KSO_WM_CHIP_XID" val="6130974bc37455bdf62aa2bf"/>
  <p:tag name="KSO_WM_CHIP_GROUPID" val="6130974bc37455bdf62aa2be"/>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2"/>
  <p:tag name="KSO_WM_SLIDE_SUBTYPE" val="diag"/>
  <p:tag name="KSO_WM_TEMPLATE_ASSEMBLE_XID" val="61c3dde9baf091513d997f4b"/>
  <p:tag name="KSO_WM_TEMPLATE_ASSEMBLE_GROUPID" val="61c3dde9baf091513d997f4b"/>
</p:tagLst>
</file>

<file path=ppt/tags/tag94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7*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Lst>
</file>

<file path=ppt/tags/tag942.xml><?xml version="1.0" encoding="utf-8"?>
<p:tagLst xmlns:p="http://schemas.openxmlformats.org/presentationml/2006/main">
  <p:tag name="KSO_WM_BEAUTIFY_FLAG" val="#wm#"/>
  <p:tag name="KSO_WM_TEMPLATE_CATEGORY" val="custom"/>
  <p:tag name="KSO_WM_TEMPLATE_INDEX" val="20221238"/>
  <p:tag name="KSO_WM_SLIDE_ID" val="custom2022123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header&quot;,&quot;wordpuzzle&quot;]}]]"/>
  <p:tag name="KSO_WM_CHIP_DECFILLPROP" val="[]"/>
  <p:tag name="KSO_WM_SLIDE_LAYOUT" val="a_e_f"/>
  <p:tag name="KSO_WM_SLIDE_LAYOUT_CNT" val="1_1_1"/>
  <p:tag name="KSO_WM_CHIP_XID" val="613097d1c37455bdf62aa2d1"/>
  <p:tag name="KSO_WM_CHIP_GROUPID" val="613097d1c37455bdf62aa2d0"/>
  <p:tag name="KSO_WM_SLIDE_LAYOUT_INFO" val="{&quot;id&quot;:&quot;2021-12-23T10:24:43&quot;,&quot;margin&quot;:{&quot;bottom&quot;:4.869861602783203,&quot;left&quot;:5.981347560882568,&quot;right&quot;:5.981347560882568,&quot;top&quot;:4.869825839996338},&quot;type&quot;:0}"/>
  <p:tag name="KSO_WM_SLIDE_BK_DARK_LIGHT" val="2"/>
  <p:tag name="KSO_WM_SLIDE_BACKGROUND_TYPE" val="general"/>
  <p:tag name="KSO_WM_SLIDE_SUPPORT_FEATURE_TYPE" val="0"/>
  <p:tag name="KSO_WM_SLIDE_TYPE" val="sectionTitle"/>
  <p:tag name="KSO_WM_CHIP_COLORING" val="2"/>
  <p:tag name="KSO_WM_SLIDE_SUBTYPE" val="pureTxt"/>
  <p:tag name="KSO_WM_TEMPLATE_ASSEMBLE_XID" val="61c3dde8baf091513d997e4e"/>
  <p:tag name="KSO_WM_TEMPLATE_ASSEMBLE_GROUPID" val="61c3dde8baf091513d997e4e"/>
</p:tagLst>
</file>

<file path=ppt/tags/tag94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1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1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a*1_1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f*1_1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1_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2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2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a*1_2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f*1_2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2_1"/>
  <p:tag name="KSO_WM_UNIT_PRESET_TEXT" val="单击此处添加文本，文字是您思想的提炼，为了最终演示发布的良好效果，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3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3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a*1_3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f*1_3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3_1"/>
  <p:tag name="KSO_WM_UNIT_PRESET_TEXT" val="单击此处添加文本，文字是您思想的提炼，为了最终演示发布的良好效果，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4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4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a*1_4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4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f*1_4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4_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384.825,&quot;left&quot;:47.081268310546875,&quot;top&quot;:114.425,&quot;width&quot;:866.59373168945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9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60.xml><?xml version="1.0" encoding="utf-8"?>
<p:tagLst xmlns:p="http://schemas.openxmlformats.org/presentationml/2006/main">
  <p:tag name="KSO_WM_BEAUTIFY_FLAG" val="#wm#"/>
  <p:tag name="KSO_WM_TEMPLATE_CATEGORY" val="diagram"/>
  <p:tag name="KSO_WM_TEMPLATE_INDEX" val="20233333"/>
  <p:tag name="generateSigPptEx" val="1"/>
</p:tagLst>
</file>

<file path=ppt/tags/tag9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7470078740158,&quot;left&quot;:51.4,&quot;top&quot;:83.1,&quot;width&quot;:82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7470078740158,&quot;left&quot;:51.4,&quot;top&quot;:83.1,&quot;width&quot;:82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64.xml><?xml version="1.0" encoding="utf-8"?>
<p:tagLst xmlns:p="http://schemas.openxmlformats.org/presentationml/2006/main">
  <p:tag name="KSO_WM_DIAGRAM_VIRTUALLY_FRAME" val="{&quot;height&quot;:435.7470078740158,&quot;left&quot;:51.4,&quot;top&quot;:83.1,&quot;width&quot;:829.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018/690b08310d2e0e2103cde162349468c5.jpg@base@tag=imgScale&amp;m=1&amp;w=475&amp;h=738&amp;q=95&quot;}*gallery__ai_v2.1.5_ONLINE*0f197130cc59a27154669b978e40dffa-slide-0"/>
  <p:tag name="KSO_WM_UNIT_LINE_FILL_TYPE" val="2"/>
  <p:tag name="KSO_WM_UNIT_USESOURCEFORMAT_APPLY" val="1"/>
</p:tagLst>
</file>

<file path=ppt/tags/tag965.xml><?xml version="1.0" encoding="utf-8"?>
<p:tagLst xmlns:p="http://schemas.openxmlformats.org/presentationml/2006/main">
  <p:tag name="KSO_WM_DIAGRAM_VIRTUALLY_FRAME" val="{&quot;height&quot;:435.7470078740158,&quot;left&quot;:51.4,&quot;top&quot;:83.1,&quot;width&quot;:829.5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66.xml><?xml version="1.0" encoding="utf-8"?>
<p:tagLst xmlns:p="http://schemas.openxmlformats.org/presentationml/2006/main">
  <p:tag name="KSO_WM_DIAGRAM_VIRTUALLY_FRAME" val="{&quot;height&quot;:435.7470078740158,&quot;left&quot;:51.4,&quot;top&quot;:83.1,&quot;width&quot;:829.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016/c1a41d1fe5c4b6ca20e5802d67b25b88.jpg@base@tag=imgScale&amp;m=1&amp;w=475&amp;h=738&amp;q=95&quot;}*gallery__ai_v2.1.5_ONLINE*0f197130cc59a27154669b978e40dffa-slide-0"/>
  <p:tag name="KSO_WM_UNIT_LINE_FILL_TYPE" val="2"/>
  <p:tag name="KSO_WM_UNIT_USESOURCEFORMAT_APPLY" val="1"/>
</p:tagLst>
</file>

<file path=ppt/tags/tag967.xml><?xml version="1.0" encoding="utf-8"?>
<p:tagLst xmlns:p="http://schemas.openxmlformats.org/presentationml/2006/main">
  <p:tag name="KSO_WM_DIAGRAM_VIRTUALLY_FRAME" val="{&quot;height&quot;:435.7470078740158,&quot;left&quot;:51.4,&quot;top&quot;:83.1,&quot;width&quot;:829.5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9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7470078740158,&quot;left&quot;:51.4,&quot;top&quot;:83.1,&quot;width&quot;:82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7470078740158,&quot;left&quot;:51.4,&quot;top&quot;:83.1,&quot;width&quot;:82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DIAGRAM_VIRTUALLY_FRAME" val="{&quot;height&quot;:435.7470078740158,&quot;left&quot;:51.4,&quot;top&quot;:83.1,&quot;width&quot;:829.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31002/a24bdd81f6d21dae3df02f443578ecf3.jpg@base@tag=imgScale&amp;m=1&amp;w=475&amp;h=738&amp;q=95&quot;}*gallery__ai_v2.1.5_ONLINE*0f197130cc59a27154669b978e40dffa-slide-0"/>
  <p:tag name="KSO_WM_UNIT_LINE_FILL_TYPE" val="2"/>
  <p:tag name="KSO_WM_UNIT_USESOURCEFORMAT_APPLY" val="1"/>
</p:tagLst>
</file>

<file path=ppt/tags/tag971.xml><?xml version="1.0" encoding="utf-8"?>
<p:tagLst xmlns:p="http://schemas.openxmlformats.org/presentationml/2006/main">
  <p:tag name="KSO_WM_DIAGRAM_VIRTUALLY_FRAME" val="{&quot;height&quot;:435.7470078740158,&quot;left&quot;:51.4,&quot;top&quot;:83.1,&quot;width&quot;:829.5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9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7470078740158,&quot;left&quot;:51.4,&quot;top&quot;:83.1,&quot;width&quot;:82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7470078740158,&quot;left&quot;:51.4,&quot;top&quot;:83.1,&quot;width&quot;:82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74.xml><?xml version="1.0" encoding="utf-8"?>
<p:tagLst xmlns:p="http://schemas.openxmlformats.org/presentationml/2006/main">
  <p:tag name="KSO_WM_DIAGRAM_VIRTUALLY_FRAME" val="{&quot;height&quot;:435.7470078740158,&quot;left&quot;:51.4,&quot;top&quot;:83.1,&quot;width&quot;:829.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011/d84a97ac3bd160ed090b0416bec913c3.jpg@base@tag=imgScale&amp;m=1&amp;w=475&amp;h=738&amp;q=95&quot;}*gallery__ai_v2.1.5_ONLINE*0f197130cc59a27154669b978e40dffa-slide-0"/>
  <p:tag name="KSO_WM_UNIT_LINE_FILL_TYPE" val="2"/>
  <p:tag name="KSO_WM_UNIT_USESOURCEFORMAT_APPLY" val="1"/>
</p:tagLst>
</file>

<file path=ppt/tags/tag975.xml><?xml version="1.0" encoding="utf-8"?>
<p:tagLst xmlns:p="http://schemas.openxmlformats.org/presentationml/2006/main">
  <p:tag name="KSO_WM_DIAGRAM_VIRTUALLY_FRAME" val="{&quot;height&quot;:435.7470078740158,&quot;left&quot;:51.4,&quot;top&quot;:83.1,&quot;width&quot;:829.5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9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7470078740158,&quot;left&quot;:51.4,&quot;top&quot;:83.1,&quot;width&quot;:82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7470078740158,&quot;left&quot;:51.4,&quot;top&quot;:83.1,&quot;width&quot;:82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7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97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0903/2138963866c41426370a9456077490a0.jpg@base@tag=imgScale&amp;m=1&amp;w=509&amp;h=273&amp;q=95&quot;}*gallery__ai_v2.1.5_ONLINE*a3e6021afb865708cd6662b8b88d5945-slide-0"/>
  <p:tag name="KSO_WM_UNIT_LINE_FILL_TYPE" val="2"/>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201/ce9ad2be945983db8b3d7bf6ac5f7858.jpg@base@tag=imgScale&amp;m=1&amp;w=509&amp;h=273&amp;q=95&quot;}*gallery__ai_v2.1.5_ONLINE*a3e6021afb865708cd6662b8b88d5945-slide-0"/>
  <p:tag name="KSO_WM_UNIT_LINE_FILL_TYPE" val="2"/>
  <p:tag name="KSO_WM_UNIT_USESOURCEFORMAT_APPLY" val="1"/>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21018/f089b891494e85d2471c11ae287f5efe.jpg@base@tag=imgScale&amp;m=1&amp;w=509&amp;h=273&amp;q=95&quot;}*gallery__ai_v2.1.5_ONLINE*a3e6021afb865708cd6662b8b88d5945-slide-0"/>
  <p:tag name="KSO_WM_UNIT_LINE_FILL_TYPE" val="2"/>
  <p:tag name="KSO_WM_UNIT_USESOURCEFORMAT_APPLY"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8.95,&quot;left&quot;:56.479999999999976,&quot;top&quot;:101.24999999999997,&quot;width&quot;:85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9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9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9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5.75,&quot;top&quot;:98.6,&quot;width&quot;:480.1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5.75,&quot;top&quot;:98.6,&quot;width&quot;:4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5.75,&quot;top&quot;:98.6,&quot;width&quot;:4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5.75,&quot;top&quot;:98.6,&quot;width&quot;:4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5.75,&quot;top&quot;:98.6,&quot;width&quot;:4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6614</Words>
  <Application>WPS 演示</Application>
  <PresentationFormat>宽屏</PresentationFormat>
  <Paragraphs>441</Paragraphs>
  <Slides>29</Slides>
  <Notes>4</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29</vt:i4>
      </vt:variant>
    </vt:vector>
  </HeadingPairs>
  <TitlesOfParts>
    <vt:vector size="48" baseType="lpstr">
      <vt:lpstr>Arial</vt:lpstr>
      <vt:lpstr>宋体</vt:lpstr>
      <vt:lpstr>Wingdings</vt:lpstr>
      <vt:lpstr>汉仪君黑-35W</vt:lpstr>
      <vt:lpstr>汉仪趣黑简</vt:lpstr>
      <vt:lpstr>汉仪字研欢乐宋简</vt:lpstr>
      <vt:lpstr>华文楷体</vt:lpstr>
      <vt:lpstr>微软雅黑</vt:lpstr>
      <vt:lpstr>Arial Unicode MS</vt:lpstr>
      <vt:lpstr>Calibri</vt:lpstr>
      <vt:lpstr>Calibri Light</vt:lpstr>
      <vt:lpstr>Office 主题</vt:lpstr>
      <vt:lpstr>2_Office 主题​​</vt:lpstr>
      <vt:lpstr>1_Office 主题​​</vt:lpstr>
      <vt:lpstr>5_Office 主题​​</vt:lpstr>
      <vt:lpstr>6_Office 主题​​</vt:lpstr>
      <vt:lpstr>7_Office 主题​​</vt:lpstr>
      <vt:lpstr>8_Office 主题​​</vt:lpstr>
      <vt:lpstr>4_Office 主题​​</vt:lpstr>
      <vt:lpstr>PowerPoint 演示文稿</vt:lpstr>
      <vt:lpstr>第二章　中国传统美学</vt:lpstr>
      <vt:lpstr>PowerPoint 演示文稿</vt:lpstr>
      <vt:lpstr>PowerPoint 演示文稿</vt:lpstr>
      <vt:lpstr>PowerPoint 演示文稿</vt:lpstr>
      <vt:lpstr>一、意象之美</vt:lpstr>
      <vt:lpstr>PowerPoint 演示文稿</vt:lpstr>
      <vt:lpstr>PowerPoint 演示文稿</vt:lpstr>
      <vt:lpstr>四、人格之美</vt:lpstr>
      <vt:lpstr>PowerPoint 演示文稿</vt:lpstr>
      <vt:lpstr>六、道家美学</vt:lpstr>
      <vt:lpstr>PowerPoint 演示文稿</vt:lpstr>
      <vt:lpstr>PowerPoint 演示文稿</vt:lpstr>
      <vt:lpstr>PowerPoint 演示文稿</vt:lpstr>
      <vt:lpstr>二、中正圆融</vt:lpstr>
      <vt:lpstr>PowerPoint 演示文稿</vt:lpstr>
      <vt:lpstr>四、对称平衡</vt:lpstr>
      <vt:lpstr>PowerPoint 演示文稿</vt:lpstr>
      <vt:lpstr>PowerPoint 演示文稿</vt:lpstr>
      <vt:lpstr>一、深化传统美学观念的理论认知 （一）溯源传统美学观念的发展脉络</vt:lpstr>
      <vt:lpstr>PowerPoint 演示文稿</vt:lpstr>
      <vt:lpstr> 二、强化传统美学观念的实践引导 （一）在艺术鉴赏中感悟传统美学观念</vt:lpstr>
      <vt:lpstr>PowerPoint 演示文稿</vt:lpstr>
      <vt:lpstr>PowerPoint 演示文稿</vt:lpstr>
      <vt:lpstr>一、传统美学与现代审美的异同 （一）差异体现</vt:lpstr>
      <vt:lpstr>PowerPoint 演示文稿</vt:lpstr>
      <vt:lpstr>二、传统美学与现代审美的承续及影响 （一）承续关系</vt:lpstr>
      <vt:lpstr>（二）传统美学对现代审美的影响</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hanlh</cp:lastModifiedBy>
  <cp:revision>196</cp:revision>
  <dcterms:created xsi:type="dcterms:W3CDTF">2025-09-03T14:23:00Z</dcterms:created>
  <dcterms:modified xsi:type="dcterms:W3CDTF">2025-09-05T02:50:27Z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C7878DCF0CC32680FC16B768F1D948AF_41</vt:lpwstr>
  </property>
  <property fmtid="{D5CDD505-2E9C-101B-9397-08002B2CF9AE}" pid="4" name="KSOTemplateUUID">
    <vt:lpwstr>v1.0_mb_adDvPrxaiDp4RYFX9Ca2tQ==</vt:lpwstr>
  </property>
</Properties>
</file>